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1"/>
  </p:notesMasterIdLst>
  <p:sldIdLst>
    <p:sldId id="256" r:id="rId3"/>
    <p:sldId id="317" r:id="rId4"/>
    <p:sldId id="290" r:id="rId5"/>
    <p:sldId id="291" r:id="rId6"/>
    <p:sldId id="260" r:id="rId7"/>
    <p:sldId id="261" r:id="rId8"/>
    <p:sldId id="262" r:id="rId9"/>
    <p:sldId id="313" r:id="rId10"/>
    <p:sldId id="314" r:id="rId11"/>
    <p:sldId id="294" r:id="rId12"/>
    <p:sldId id="295" r:id="rId13"/>
    <p:sldId id="292" r:id="rId14"/>
    <p:sldId id="296" r:id="rId15"/>
    <p:sldId id="297" r:id="rId16"/>
    <p:sldId id="316" r:id="rId17"/>
    <p:sldId id="315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12" r:id="rId26"/>
    <p:sldId id="308" r:id="rId27"/>
    <p:sldId id="309" r:id="rId28"/>
    <p:sldId id="325" r:id="rId29"/>
    <p:sldId id="285" r:id="rId30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988"/>
    <a:srgbClr val="F2F1EB"/>
    <a:srgbClr val="EAE3D5"/>
    <a:srgbClr val="E1C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5DE86-2C18-4D91-A95D-6ED39103FD4A}" v="14" dt="2024-09-27T15:29:55.7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68" autoAdjust="0"/>
    <p:restoredTop sz="94626"/>
  </p:normalViewPr>
  <p:slideViewPr>
    <p:cSldViewPr snapToGrid="0">
      <p:cViewPr varScale="1">
        <p:scale>
          <a:sx n="97" d="100"/>
          <a:sy n="97" d="100"/>
        </p:scale>
        <p:origin x="1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HOUEL" userId="43a2c31d-fa38-416e-9fbb-3ade02d14306" providerId="ADAL" clId="{6AD5DE86-2C18-4D91-A95D-6ED39103FD4A}"/>
    <pc:docChg chg="custSel modSld">
      <pc:chgData name="Stéphanie HOUEL" userId="43a2c31d-fa38-416e-9fbb-3ade02d14306" providerId="ADAL" clId="{6AD5DE86-2C18-4D91-A95D-6ED39103FD4A}" dt="2024-09-27T15:29:55.781" v="20" actId="1076"/>
      <pc:docMkLst>
        <pc:docMk/>
      </pc:docMkLst>
      <pc:sldChg chg="addSp delSp modSp mod">
        <pc:chgData name="Stéphanie HOUEL" userId="43a2c31d-fa38-416e-9fbb-3ade02d14306" providerId="ADAL" clId="{6AD5DE86-2C18-4D91-A95D-6ED39103FD4A}" dt="2024-09-27T15:29:55.781" v="20" actId="1076"/>
        <pc:sldMkLst>
          <pc:docMk/>
          <pc:sldMk cId="0" sldId="256"/>
        </pc:sldMkLst>
        <pc:picChg chg="add mod">
          <ac:chgData name="Stéphanie HOUEL" userId="43a2c31d-fa38-416e-9fbb-3ade02d14306" providerId="ADAL" clId="{6AD5DE86-2C18-4D91-A95D-6ED39103FD4A}" dt="2024-09-27T15:29:55.781" v="20" actId="1076"/>
          <ac:picMkLst>
            <pc:docMk/>
            <pc:sldMk cId="0" sldId="256"/>
            <ac:picMk id="2" creationId="{48F83DA4-6181-BF2D-CBD7-85B397E68A92}"/>
          </ac:picMkLst>
        </pc:picChg>
        <pc:picChg chg="add del mod">
          <ac:chgData name="Stéphanie HOUEL" userId="43a2c31d-fa38-416e-9fbb-3ade02d14306" providerId="ADAL" clId="{6AD5DE86-2C18-4D91-A95D-6ED39103FD4A}" dt="2024-09-27T15:19:15.371" v="18" actId="478"/>
          <ac:picMkLst>
            <pc:docMk/>
            <pc:sldMk cId="0" sldId="256"/>
            <ac:picMk id="4" creationId="{35721031-AD26-D399-3D5D-4D09C32EDD52}"/>
          </ac:picMkLst>
        </pc:picChg>
      </pc:sldChg>
      <pc:sldChg chg="modSp mod">
        <pc:chgData name="Stéphanie HOUEL" userId="43a2c31d-fa38-416e-9fbb-3ade02d14306" providerId="ADAL" clId="{6AD5DE86-2C18-4D91-A95D-6ED39103FD4A}" dt="2024-09-23T16:28:09.717" v="1" actId="207"/>
        <pc:sldMkLst>
          <pc:docMk/>
          <pc:sldMk cId="0" sldId="260"/>
        </pc:sldMkLst>
        <pc:spChg chg="mod">
          <ac:chgData name="Stéphanie HOUEL" userId="43a2c31d-fa38-416e-9fbb-3ade02d14306" providerId="ADAL" clId="{6AD5DE86-2C18-4D91-A95D-6ED39103FD4A}" dt="2024-09-23T16:28:09.717" v="1" actId="207"/>
          <ac:spMkLst>
            <pc:docMk/>
            <pc:sldMk cId="0" sldId="260"/>
            <ac:spMk id="135" creationId="{00000000-0000-0000-0000-000000000000}"/>
          </ac:spMkLst>
        </pc:spChg>
      </pc:sldChg>
      <pc:sldChg chg="modSp mod">
        <pc:chgData name="Stéphanie HOUEL" userId="43a2c31d-fa38-416e-9fbb-3ade02d14306" providerId="ADAL" clId="{6AD5DE86-2C18-4D91-A95D-6ED39103FD4A}" dt="2024-09-23T16:28:15.686" v="2" actId="207"/>
        <pc:sldMkLst>
          <pc:docMk/>
          <pc:sldMk cId="0" sldId="261"/>
        </pc:sldMkLst>
        <pc:spChg chg="mod">
          <ac:chgData name="Stéphanie HOUEL" userId="43a2c31d-fa38-416e-9fbb-3ade02d14306" providerId="ADAL" clId="{6AD5DE86-2C18-4D91-A95D-6ED39103FD4A}" dt="2024-09-23T16:28:15.686" v="2" actId="207"/>
          <ac:spMkLst>
            <pc:docMk/>
            <pc:sldMk cId="0" sldId="261"/>
            <ac:spMk id="140" creationId="{00000000-0000-0000-0000-000000000000}"/>
          </ac:spMkLst>
        </pc:spChg>
      </pc:sldChg>
      <pc:sldChg chg="modSp mod">
        <pc:chgData name="Stéphanie HOUEL" userId="43a2c31d-fa38-416e-9fbb-3ade02d14306" providerId="ADAL" clId="{6AD5DE86-2C18-4D91-A95D-6ED39103FD4A}" dt="2024-09-23T16:28:20.977" v="3" actId="207"/>
        <pc:sldMkLst>
          <pc:docMk/>
          <pc:sldMk cId="0" sldId="262"/>
        </pc:sldMkLst>
        <pc:spChg chg="mod">
          <ac:chgData name="Stéphanie HOUEL" userId="43a2c31d-fa38-416e-9fbb-3ade02d14306" providerId="ADAL" clId="{6AD5DE86-2C18-4D91-A95D-6ED39103FD4A}" dt="2024-09-23T16:28:20.977" v="3" actId="207"/>
          <ac:spMkLst>
            <pc:docMk/>
            <pc:sldMk cId="0" sldId="262"/>
            <ac:spMk id="145" creationId="{00000000-0000-0000-0000-000000000000}"/>
          </ac:spMkLst>
        </pc:spChg>
      </pc:sldChg>
      <pc:sldChg chg="addSp delSp modSp">
        <pc:chgData name="Stéphanie HOUEL" userId="43a2c31d-fa38-416e-9fbb-3ade02d14306" providerId="ADAL" clId="{6AD5DE86-2C18-4D91-A95D-6ED39103FD4A}" dt="2024-09-27T14:08:25.026" v="14" actId="478"/>
        <pc:sldMkLst>
          <pc:docMk/>
          <pc:sldMk cId="0" sldId="285"/>
        </pc:sldMkLst>
        <pc:picChg chg="add del mod">
          <ac:chgData name="Stéphanie HOUEL" userId="43a2c31d-fa38-416e-9fbb-3ade02d14306" providerId="ADAL" clId="{6AD5DE86-2C18-4D91-A95D-6ED39103FD4A}" dt="2024-09-27T14:08:25.026" v="14" actId="478"/>
          <ac:picMkLst>
            <pc:docMk/>
            <pc:sldMk cId="0" sldId="285"/>
            <ac:picMk id="1026" creationId="{F5BBBC82-7DEB-FDE8-F8B8-1A257507B8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5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04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9" descr="Imagen 9">
            <a:extLst>
              <a:ext uri="{FF2B5EF4-FFF2-40B4-BE49-F238E27FC236}">
                <a16:creationId xmlns:a16="http://schemas.microsoft.com/office/drawing/2014/main" id="{D9B7CEF3-399D-9516-A9DB-C92D05521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9939" y="-501275"/>
            <a:ext cx="13560742" cy="97880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4640" y="3633593"/>
            <a:ext cx="5577841" cy="27324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7CF9536C-0DD9-FCC9-F9CC-AE2A577D8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14640" y="2575127"/>
            <a:ext cx="3451699" cy="92042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" name="Marcador de posición de imagen 20">
            <a:extLst>
              <a:ext uri="{FF2B5EF4-FFF2-40B4-BE49-F238E27FC236}">
                <a16:creationId xmlns:a16="http://schemas.microsoft.com/office/drawing/2014/main" id="{3F9A118A-7D1F-18E5-6EAA-14EB3D9E6C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725" y="481013"/>
            <a:ext cx="5715000" cy="7267575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920802"/>
      </p:ext>
    </p:extLst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grafía a ojo de gusano de un edificio de hormigón">
            <a:extLst>
              <a:ext uri="{FF2B5EF4-FFF2-40B4-BE49-F238E27FC236}">
                <a16:creationId xmlns:a16="http://schemas.microsoft.com/office/drawing/2014/main" id="{49A00E04-9BCD-6F18-008E-BE296EDE4A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/>
          <a:stretch/>
        </p:blipFill>
        <p:spPr bwMode="auto">
          <a:xfrm>
            <a:off x="378576" y="3049667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otografía a ojo de gusano de un edificio de hormigón">
            <a:extLst>
              <a:ext uri="{FF2B5EF4-FFF2-40B4-BE49-F238E27FC236}">
                <a16:creationId xmlns:a16="http://schemas.microsoft.com/office/drawing/2014/main" id="{2A4D4B9A-CE92-F1CC-B05E-BD990E7061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/>
          <a:stretch/>
        </p:blipFill>
        <p:spPr bwMode="auto">
          <a:xfrm>
            <a:off x="7354914" y="3049667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1" descr="Imagen 11">
            <a:extLst>
              <a:ext uri="{FF2B5EF4-FFF2-40B4-BE49-F238E27FC236}">
                <a16:creationId xmlns:a16="http://schemas.microsoft.com/office/drawing/2014/main" id="{82465654-8589-9ED2-9881-873B072F57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13292" y="-2308038"/>
            <a:ext cx="6395308" cy="461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7" descr="Imagen 7">
            <a:extLst>
              <a:ext uri="{FF2B5EF4-FFF2-40B4-BE49-F238E27FC236}">
                <a16:creationId xmlns:a16="http://schemas.microsoft.com/office/drawing/2014/main" id="{DCD2EF95-E5C7-3B4F-6889-00C3E2A6F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15879" y="747586"/>
            <a:ext cx="2420175" cy="174724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9921" y="1291663"/>
            <a:ext cx="8864679" cy="12031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10182E7-0C7F-C2DE-9FD4-62EEE5C06C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9921" y="657001"/>
            <a:ext cx="5542359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050831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 descr="Imagen 11">
            <a:extLst>
              <a:ext uri="{FF2B5EF4-FFF2-40B4-BE49-F238E27FC236}">
                <a16:creationId xmlns:a16="http://schemas.microsoft.com/office/drawing/2014/main" id="{82465654-8589-9ED2-9881-873B072F5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3292" y="-2308038"/>
            <a:ext cx="6395308" cy="461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7" descr="Imagen 7">
            <a:extLst>
              <a:ext uri="{FF2B5EF4-FFF2-40B4-BE49-F238E27FC236}">
                <a16:creationId xmlns:a16="http://schemas.microsoft.com/office/drawing/2014/main" id="{DCD2EF95-E5C7-3B4F-6889-00C3E2A6F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15879" y="747586"/>
            <a:ext cx="2420175" cy="174724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9921" y="1291663"/>
            <a:ext cx="8864679" cy="12031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10182E7-0C7F-C2DE-9FD4-62EEE5C06C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9921" y="657001"/>
            <a:ext cx="5542359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6" name="Marcador de posición de imagen 20">
            <a:extLst>
              <a:ext uri="{FF2B5EF4-FFF2-40B4-BE49-F238E27FC236}">
                <a16:creationId xmlns:a16="http://schemas.microsoft.com/office/drawing/2014/main" id="{86C41A75-C5A6-0F7B-4DBF-5299757B2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576" y="3049668"/>
            <a:ext cx="6867173" cy="4630654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7" name="Marcador de posición de imagen 20">
            <a:extLst>
              <a:ext uri="{FF2B5EF4-FFF2-40B4-BE49-F238E27FC236}">
                <a16:creationId xmlns:a16="http://schemas.microsoft.com/office/drawing/2014/main" id="{1E3F60B3-D854-6B1E-4098-49670B4481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4915" y="3049668"/>
            <a:ext cx="6867173" cy="4630654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657117"/>
      </p:ext>
    </p:extLst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4" descr="Imagen 14">
            <a:extLst>
              <a:ext uri="{FF2B5EF4-FFF2-40B4-BE49-F238E27FC236}">
                <a16:creationId xmlns:a16="http://schemas.microsoft.com/office/drawing/2014/main" id="{C2DC78CF-24A5-10AF-4496-2AD4E821F2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8653" y="6378762"/>
            <a:ext cx="6395308" cy="46160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4" name="Picture 2" descr="Fotografía a ojo de gusano de un edificio de hormigón">
            <a:extLst>
              <a:ext uri="{FF2B5EF4-FFF2-40B4-BE49-F238E27FC236}">
                <a16:creationId xmlns:a16="http://schemas.microsoft.com/office/drawing/2014/main" id="{F651877A-4FCF-29B5-B4B3-6E494DCE11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/>
          <a:stretch/>
        </p:blipFill>
        <p:spPr bwMode="auto">
          <a:xfrm>
            <a:off x="378576" y="386050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tografía a ojo de gusano de un edificio de hormigón">
            <a:extLst>
              <a:ext uri="{FF2B5EF4-FFF2-40B4-BE49-F238E27FC236}">
                <a16:creationId xmlns:a16="http://schemas.microsoft.com/office/drawing/2014/main" id="{BD7DF6D8-9B4A-276E-EC91-613E3BB970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/>
          <a:stretch/>
        </p:blipFill>
        <p:spPr bwMode="auto">
          <a:xfrm>
            <a:off x="7354914" y="386050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2" descr="Imagen 2">
            <a:extLst>
              <a:ext uri="{FF2B5EF4-FFF2-40B4-BE49-F238E27FC236}">
                <a16:creationId xmlns:a16="http://schemas.microsoft.com/office/drawing/2014/main" id="{22B93AC6-F1C7-4302-BDA2-14647B4CAD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18763" y="5435334"/>
            <a:ext cx="2420175" cy="174724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9921" y="5997064"/>
            <a:ext cx="8864679" cy="12031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E10182E7-0C7F-C2DE-9FD4-62EEE5C06C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9921" y="5392468"/>
            <a:ext cx="5542359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110593"/>
      </p:ext>
    </p:extLst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4" descr="Imagen 14">
            <a:extLst>
              <a:ext uri="{FF2B5EF4-FFF2-40B4-BE49-F238E27FC236}">
                <a16:creationId xmlns:a16="http://schemas.microsoft.com/office/drawing/2014/main" id="{C2DC78CF-24A5-10AF-4496-2AD4E821F2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8653" y="6378762"/>
            <a:ext cx="6395308" cy="46160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14" name="Imagen 2" descr="Imagen 2">
            <a:extLst>
              <a:ext uri="{FF2B5EF4-FFF2-40B4-BE49-F238E27FC236}">
                <a16:creationId xmlns:a16="http://schemas.microsoft.com/office/drawing/2014/main" id="{22B93AC6-F1C7-4302-BDA2-14647B4CAD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18763" y="5435334"/>
            <a:ext cx="2420175" cy="174724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9921" y="5997064"/>
            <a:ext cx="8864679" cy="12031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E10182E7-0C7F-C2DE-9FD4-62EEE5C06C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9921" y="5392468"/>
            <a:ext cx="5542359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Marcador de posición de imagen 20">
            <a:extLst>
              <a:ext uri="{FF2B5EF4-FFF2-40B4-BE49-F238E27FC236}">
                <a16:creationId xmlns:a16="http://schemas.microsoft.com/office/drawing/2014/main" id="{C69F88E3-0C3A-E644-31E6-86D5971343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576" y="386050"/>
            <a:ext cx="6867173" cy="4630654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20">
            <a:extLst>
              <a:ext uri="{FF2B5EF4-FFF2-40B4-BE49-F238E27FC236}">
                <a16:creationId xmlns:a16="http://schemas.microsoft.com/office/drawing/2014/main" id="{403584FE-D35E-C61C-E202-ACA0CB67B0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4915" y="386050"/>
            <a:ext cx="6867173" cy="4630654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3675180"/>
      </p:ext>
    </p:extLst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2" name="Picture 2" descr="Fotografía a ojo de gusano de un edificio de hormigón">
            <a:extLst>
              <a:ext uri="{FF2B5EF4-FFF2-40B4-BE49-F238E27FC236}">
                <a16:creationId xmlns:a16="http://schemas.microsoft.com/office/drawing/2014/main" id="{2AA30256-B4D5-983D-1B0D-7D277AE30C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23460"/>
          <a:stretch/>
        </p:blipFill>
        <p:spPr bwMode="auto">
          <a:xfrm>
            <a:off x="378576" y="379241"/>
            <a:ext cx="6867174" cy="35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otografía a ojo de gusano de un edificio de hormigón">
            <a:extLst>
              <a:ext uri="{FF2B5EF4-FFF2-40B4-BE49-F238E27FC236}">
                <a16:creationId xmlns:a16="http://schemas.microsoft.com/office/drawing/2014/main" id="{E099969F-4398-2AAF-6243-4165B432AB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23460"/>
          <a:stretch/>
        </p:blipFill>
        <p:spPr bwMode="auto">
          <a:xfrm>
            <a:off x="378576" y="4047742"/>
            <a:ext cx="6867174" cy="35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" descr="Imagen 5">
            <a:extLst>
              <a:ext uri="{FF2B5EF4-FFF2-40B4-BE49-F238E27FC236}">
                <a16:creationId xmlns:a16="http://schemas.microsoft.com/office/drawing/2014/main" id="{40E3D0BF-226D-21AE-56BB-A1BA4AB39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99672" y="1714048"/>
            <a:ext cx="1518995" cy="109664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1572" y="3661320"/>
            <a:ext cx="4689353" cy="318651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7CF9536C-0DD9-FCC9-F9CC-AE2A577D8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1572" y="3032678"/>
            <a:ext cx="3615848" cy="4765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7845729"/>
      </p:ext>
    </p:extLst>
  </p:cSld>
  <p:clrMapOvr>
    <a:masterClrMapping/>
  </p:clrMapOvr>
  <p:transition spd="med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8" name="Imagen 5" descr="Imagen 5">
            <a:extLst>
              <a:ext uri="{FF2B5EF4-FFF2-40B4-BE49-F238E27FC236}">
                <a16:creationId xmlns:a16="http://schemas.microsoft.com/office/drawing/2014/main" id="{40E3D0BF-226D-21AE-56BB-A1BA4AB39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9672" y="1714048"/>
            <a:ext cx="1518995" cy="109664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1572" y="3661320"/>
            <a:ext cx="4689353" cy="318651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7CF9536C-0DD9-FCC9-F9CC-AE2A577D8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1572" y="3032678"/>
            <a:ext cx="3615848" cy="476562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posición de imagen 20">
            <a:extLst>
              <a:ext uri="{FF2B5EF4-FFF2-40B4-BE49-F238E27FC236}">
                <a16:creationId xmlns:a16="http://schemas.microsoft.com/office/drawing/2014/main" id="{4C096280-1EF6-19DA-B458-FC16620F4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576" y="386050"/>
            <a:ext cx="6867173" cy="3544310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6" name="Marcador de posición de imagen 20">
            <a:extLst>
              <a:ext uri="{FF2B5EF4-FFF2-40B4-BE49-F238E27FC236}">
                <a16:creationId xmlns:a16="http://schemas.microsoft.com/office/drawing/2014/main" id="{3BC72560-BB0C-B154-3D6C-2A6DA2B5EC7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576" y="4040933"/>
            <a:ext cx="6867173" cy="3544310"/>
          </a:xfrm>
          <a:solidFill>
            <a:srgbClr val="EAE3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954312"/>
      </p:ext>
    </p:extLst>
  </p:cSld>
  <p:clrMapOvr>
    <a:masterClrMapping/>
  </p:clrMapOvr>
  <p:transition spd="med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641" y="2915576"/>
            <a:ext cx="4704080" cy="345691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7EF3B796-EA22-F4FB-BF26-A76C57BF7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640" y="1857110"/>
            <a:ext cx="3451699" cy="92042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9680"/>
      </p:ext>
    </p:extLst>
  </p:cSld>
  <p:clrMapOvr>
    <a:masterClrMapping/>
  </p:clrMapOvr>
  <p:transition spd="med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6C4F1007-7735-9C57-BB10-A266BDE2ED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366" y="5406778"/>
            <a:ext cx="4100909" cy="167849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Separator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  <p:pic>
        <p:nvPicPr>
          <p:cNvPr id="2" name="Imagen 3" descr="Imagen 3">
            <a:extLst>
              <a:ext uri="{FF2B5EF4-FFF2-40B4-BE49-F238E27FC236}">
                <a16:creationId xmlns:a16="http://schemas.microsoft.com/office/drawing/2014/main" id="{743534E1-29EA-8438-0C6A-BDE6F975C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87094" y="-635292"/>
            <a:ext cx="13161961" cy="95001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9221194"/>
      </p:ext>
    </p:extLst>
  </p:cSld>
  <p:clrMapOvr>
    <a:masterClrMapping/>
  </p:clrMapOvr>
  <p:transition spd="med"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3">
            <a:extLst>
              <a:ext uri="{FF2B5EF4-FFF2-40B4-BE49-F238E27FC236}">
                <a16:creationId xmlns:a16="http://schemas.microsoft.com/office/drawing/2014/main" id="{E23D50EF-E6CD-F451-463E-8FCD956CA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6C4F1007-7735-9C57-BB10-A266BDE2ED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2207" y="4793320"/>
            <a:ext cx="4426158" cy="167849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Separator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573327"/>
      </p:ext>
    </p:extLst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 0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11" name="Imagen 20" descr="Imagen 20">
            <a:extLst>
              <a:ext uri="{FF2B5EF4-FFF2-40B4-BE49-F238E27FC236}">
                <a16:creationId xmlns:a16="http://schemas.microsoft.com/office/drawing/2014/main" id="{2A20C0E6-644D-A5E5-2253-BC96C0156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384" y="-1601981"/>
            <a:ext cx="6395308" cy="46160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9659" y="2990944"/>
            <a:ext cx="2368822" cy="1029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781835"/>
      </p:ext>
    </p:extLst>
  </p:cSld>
  <p:clrMapOvr>
    <a:masterClrMapping/>
  </p:clrMapOvr>
  <p:transition spd="med"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11" name="Imagen 20" descr="Imagen 20">
            <a:extLst>
              <a:ext uri="{FF2B5EF4-FFF2-40B4-BE49-F238E27FC236}">
                <a16:creationId xmlns:a16="http://schemas.microsoft.com/office/drawing/2014/main" id="{2A20C0E6-644D-A5E5-2253-BC96C0156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384" y="-1601981"/>
            <a:ext cx="6395308" cy="46160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9659" y="2990944"/>
            <a:ext cx="2368822" cy="1029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4B6E71F6-4BED-E4A8-FC3D-25E54AA30B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576" y="386050"/>
            <a:ext cx="6936624" cy="3634820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7" name="Marcador de posición de imagen 20">
            <a:extLst>
              <a:ext uri="{FF2B5EF4-FFF2-40B4-BE49-F238E27FC236}">
                <a16:creationId xmlns:a16="http://schemas.microsoft.com/office/drawing/2014/main" id="{372E7097-F914-9438-F0E3-78E4DBD7E9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576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8" name="Marcador de posición de imagen 20">
            <a:extLst>
              <a:ext uri="{FF2B5EF4-FFF2-40B4-BE49-F238E27FC236}">
                <a16:creationId xmlns:a16="http://schemas.microsoft.com/office/drawing/2014/main" id="{5A52796D-4667-3044-FB16-6A26CB734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52353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9" name="Marcador de posición de imagen 20">
            <a:extLst>
              <a:ext uri="{FF2B5EF4-FFF2-40B4-BE49-F238E27FC236}">
                <a16:creationId xmlns:a16="http://schemas.microsoft.com/office/drawing/2014/main" id="{7F46A927-439D-673A-3C74-FD8F602322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26119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959673"/>
      </p:ext>
    </p:extLst>
  </p:cSld>
  <p:clrMapOvr>
    <a:masterClrMapping/>
  </p:clrMapOvr>
  <p:transition spd="med"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77200" y="2990944"/>
            <a:ext cx="2368822" cy="1029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pic>
        <p:nvPicPr>
          <p:cNvPr id="13" name="Imagen 20" descr="Imagen 20">
            <a:extLst>
              <a:ext uri="{FF2B5EF4-FFF2-40B4-BE49-F238E27FC236}">
                <a16:creationId xmlns:a16="http://schemas.microsoft.com/office/drawing/2014/main" id="{A6D0DFD8-3566-B473-7947-95C8EB7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36838" y="-2576554"/>
            <a:ext cx="6395308" cy="46160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842227"/>
      </p:ext>
    </p:extLst>
  </p:cSld>
  <p:clrMapOvr>
    <a:masterClrMapping/>
  </p:clrMapOvr>
  <p:transition spd="med"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20">
            <a:extLst>
              <a:ext uri="{FF2B5EF4-FFF2-40B4-BE49-F238E27FC236}">
                <a16:creationId xmlns:a16="http://schemas.microsoft.com/office/drawing/2014/main" id="{E9CF397E-6638-25AF-0734-AD2D8775AB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76160" y="386050"/>
            <a:ext cx="3594278" cy="3634820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77200" y="2990944"/>
            <a:ext cx="2368822" cy="10299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pic>
        <p:nvPicPr>
          <p:cNvPr id="13" name="Imagen 20" descr="Imagen 20">
            <a:extLst>
              <a:ext uri="{FF2B5EF4-FFF2-40B4-BE49-F238E27FC236}">
                <a16:creationId xmlns:a16="http://schemas.microsoft.com/office/drawing/2014/main" id="{A6D0DFD8-3566-B473-7947-95C8EB7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36838" y="-2576554"/>
            <a:ext cx="6395308" cy="46160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ción de imagen 20">
            <a:extLst>
              <a:ext uri="{FF2B5EF4-FFF2-40B4-BE49-F238E27FC236}">
                <a16:creationId xmlns:a16="http://schemas.microsoft.com/office/drawing/2014/main" id="{388991E3-F45B-C233-C484-FE7FDA1E4AB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576" y="386050"/>
            <a:ext cx="6875664" cy="3634820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3" name="Marcador de posición de imagen 20">
            <a:extLst>
              <a:ext uri="{FF2B5EF4-FFF2-40B4-BE49-F238E27FC236}">
                <a16:creationId xmlns:a16="http://schemas.microsoft.com/office/drawing/2014/main" id="{2473D7F3-E29E-12AB-9C54-BEC9A7D74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576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7" name="Marcador de posición de imagen 20">
            <a:extLst>
              <a:ext uri="{FF2B5EF4-FFF2-40B4-BE49-F238E27FC236}">
                <a16:creationId xmlns:a16="http://schemas.microsoft.com/office/drawing/2014/main" id="{830B83D7-6EC0-15E8-0735-BF0022206B4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52353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20">
            <a:extLst>
              <a:ext uri="{FF2B5EF4-FFF2-40B4-BE49-F238E27FC236}">
                <a16:creationId xmlns:a16="http://schemas.microsoft.com/office/drawing/2014/main" id="{97D5F87B-C33C-40F0-6F4E-9A79760211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26119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655808"/>
      </p:ext>
    </p:extLst>
  </p:cSld>
  <p:clrMapOvr>
    <a:masterClrMapping/>
  </p:clrMapOvr>
  <p:transition spd="med"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8167" y="1454603"/>
            <a:ext cx="2533774" cy="1195999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pic>
        <p:nvPicPr>
          <p:cNvPr id="11" name="Imagen 20" descr="Imagen 20">
            <a:extLst>
              <a:ext uri="{FF2B5EF4-FFF2-40B4-BE49-F238E27FC236}">
                <a16:creationId xmlns:a16="http://schemas.microsoft.com/office/drawing/2014/main" id="{D84B5103-F0CC-D86B-C5AD-48FC192D4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4461" y="-5718229"/>
            <a:ext cx="12126402" cy="8752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3221438"/>
      </p:ext>
    </p:extLst>
  </p:cSld>
  <p:clrMapOvr>
    <a:masterClrMapping/>
  </p:clrMapOvr>
  <p:transition spd="med"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8167" y="1454603"/>
            <a:ext cx="2533774" cy="1195999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pic>
        <p:nvPicPr>
          <p:cNvPr id="11" name="Imagen 20" descr="Imagen 20">
            <a:extLst>
              <a:ext uri="{FF2B5EF4-FFF2-40B4-BE49-F238E27FC236}">
                <a16:creationId xmlns:a16="http://schemas.microsoft.com/office/drawing/2014/main" id="{D84B5103-F0CC-D86B-C5AD-48FC192D4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4461" y="-5718229"/>
            <a:ext cx="12126402" cy="87527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ción de imagen 20">
            <a:extLst>
              <a:ext uri="{FF2B5EF4-FFF2-40B4-BE49-F238E27FC236}">
                <a16:creationId xmlns:a16="http://schemas.microsoft.com/office/drawing/2014/main" id="{FCE6D8A1-6121-B7CF-EC5D-86D2D5265C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576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4343CEC0-72E9-9748-9DA3-EC77F990E2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52353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4" name="Marcador de posición de imagen 20">
            <a:extLst>
              <a:ext uri="{FF2B5EF4-FFF2-40B4-BE49-F238E27FC236}">
                <a16:creationId xmlns:a16="http://schemas.microsoft.com/office/drawing/2014/main" id="{EEC7F645-06BA-361B-BFEF-5EC04E4047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26119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posición de imagen 20">
            <a:extLst>
              <a:ext uri="{FF2B5EF4-FFF2-40B4-BE49-F238E27FC236}">
                <a16:creationId xmlns:a16="http://schemas.microsoft.com/office/drawing/2014/main" id="{ECCF7D89-68A2-7D3B-E842-6FC03C49CC0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39756" y="386050"/>
            <a:ext cx="6936624" cy="3634820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1675701"/>
      </p:ext>
    </p:extLst>
  </p:cSld>
  <p:clrMapOvr>
    <a:masterClrMapping/>
  </p:clrMapOvr>
  <p:transition spd="med"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Imagen 2">
            <a:extLst>
              <a:ext uri="{FF2B5EF4-FFF2-40B4-BE49-F238E27FC236}">
                <a16:creationId xmlns:a16="http://schemas.microsoft.com/office/drawing/2014/main" id="{3C072EC4-96E4-A372-E4EF-A97CA45B3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20" y="2918801"/>
            <a:ext cx="2610423" cy="9818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264974"/>
      </p:ext>
    </p:extLst>
  </p:cSld>
  <p:clrMapOvr>
    <a:masterClrMapping/>
  </p:clrMapOvr>
  <p:transition spd="med"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Imagen 2">
            <a:extLst>
              <a:ext uri="{FF2B5EF4-FFF2-40B4-BE49-F238E27FC236}">
                <a16:creationId xmlns:a16="http://schemas.microsoft.com/office/drawing/2014/main" id="{3C072EC4-96E4-A372-E4EF-A97CA45B3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20" y="2918801"/>
            <a:ext cx="2610423" cy="9818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2" name="Marcador de posición de imagen 20">
            <a:extLst>
              <a:ext uri="{FF2B5EF4-FFF2-40B4-BE49-F238E27FC236}">
                <a16:creationId xmlns:a16="http://schemas.microsoft.com/office/drawing/2014/main" id="{14D777E3-F37B-8159-B5A9-4BA12E57EC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576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3" name="Marcador de posición de imagen 20">
            <a:extLst>
              <a:ext uri="{FF2B5EF4-FFF2-40B4-BE49-F238E27FC236}">
                <a16:creationId xmlns:a16="http://schemas.microsoft.com/office/drawing/2014/main" id="{1F4A3246-783A-D43C-106A-87653BBF16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52353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7" name="Marcador de posición de imagen 20">
            <a:extLst>
              <a:ext uri="{FF2B5EF4-FFF2-40B4-BE49-F238E27FC236}">
                <a16:creationId xmlns:a16="http://schemas.microsoft.com/office/drawing/2014/main" id="{8370AE3A-3735-5A0A-E9E9-1A8FE3941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26119" y="4176306"/>
            <a:ext cx="4557031" cy="3423374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20">
            <a:extLst>
              <a:ext uri="{FF2B5EF4-FFF2-40B4-BE49-F238E27FC236}">
                <a16:creationId xmlns:a16="http://schemas.microsoft.com/office/drawing/2014/main" id="{A9E33F4D-D779-2116-1F62-EC58451C776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39756" y="386050"/>
            <a:ext cx="6936624" cy="3634820"/>
          </a:xfrm>
          <a:solidFill>
            <a:srgbClr val="F2F1EB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6064237"/>
      </p:ext>
    </p:extLst>
  </p:cSld>
  <p:clrMapOvr>
    <a:masterClrMapping/>
  </p:clrMapOvr>
  <p:transition spd="med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857" y="2975931"/>
            <a:ext cx="4211596" cy="20822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881443"/>
      </p:ext>
    </p:extLst>
  </p:cSld>
  <p:clrMapOvr>
    <a:masterClrMapping/>
  </p:clrMapOvr>
  <p:transition spd="med"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0">
            <a:extLst>
              <a:ext uri="{FF2B5EF4-FFF2-40B4-BE49-F238E27FC236}">
                <a16:creationId xmlns:a16="http://schemas.microsoft.com/office/drawing/2014/main" id="{3442A550-6658-2737-A93A-F4C00E0B18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14630400" cy="8229599"/>
          </a:xfrm>
          <a:solidFill>
            <a:srgbClr val="A5998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3" name="Gráfico 11" descr="Gráfico 11">
            <a:extLst>
              <a:ext uri="{FF2B5EF4-FFF2-40B4-BE49-F238E27FC236}">
                <a16:creationId xmlns:a16="http://schemas.microsoft.com/office/drawing/2014/main" id="{715120B4-6E25-1A70-B80A-64726E514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791" y="512629"/>
            <a:ext cx="10465298" cy="755827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857" y="2975931"/>
            <a:ext cx="4211596" cy="20822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90479"/>
      </p:ext>
    </p:extLst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86A3986B-A231-D466-34C2-AB8D9B27B0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98668" y="-635292"/>
            <a:ext cx="13161960" cy="950018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3945D6A1-AE52-29EB-4F43-59617513A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0050" y="2005763"/>
            <a:ext cx="3970117" cy="35561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6C4F1007-7735-9C57-BB10-A266BDE2ED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365" y="5406778"/>
            <a:ext cx="4765829" cy="1678490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441703"/>
      </p:ext>
    </p:extLst>
  </p:cSld>
  <p:clrMapOvr>
    <a:masterClrMapping/>
  </p:clrMapOvr>
  <p:transition spd="med"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2326" y="2871759"/>
            <a:ext cx="4211596" cy="20127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448186"/>
      </p:ext>
    </p:extLst>
  </p:cSld>
  <p:clrMapOvr>
    <a:masterClrMapping/>
  </p:clrMapOvr>
  <p:transition spd="med"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0">
            <a:extLst>
              <a:ext uri="{FF2B5EF4-FFF2-40B4-BE49-F238E27FC236}">
                <a16:creationId xmlns:a16="http://schemas.microsoft.com/office/drawing/2014/main" id="{85D14BD0-33B5-9DD4-99F5-D9AA2401CE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"/>
            <a:ext cx="14630400" cy="8229599"/>
          </a:xfrm>
          <a:solidFill>
            <a:srgbClr val="A5998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4" name="Gráfico 11" descr="Gráfico 11">
            <a:extLst>
              <a:ext uri="{FF2B5EF4-FFF2-40B4-BE49-F238E27FC236}">
                <a16:creationId xmlns:a16="http://schemas.microsoft.com/office/drawing/2014/main" id="{AC0F9ACE-C1AE-E382-3542-E3E693E81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8124" y="370389"/>
            <a:ext cx="10465299" cy="755827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DFD7D51-B5E1-EF88-1C8C-3CDFF88F2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2326" y="2871759"/>
            <a:ext cx="4211596" cy="20127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546633"/>
      </p:ext>
    </p:extLst>
  </p:cSld>
  <p:clrMapOvr>
    <a:masterClrMapping/>
  </p:clrMapOvr>
  <p:transition spd="med"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9">
            <a:extLst>
              <a:ext uri="{FF2B5EF4-FFF2-40B4-BE49-F238E27FC236}">
                <a16:creationId xmlns:a16="http://schemas.microsoft.com/office/drawing/2014/main" id="{317C397F-1FD0-B0E5-CA23-4D5A3A2DAD23}"/>
              </a:ext>
            </a:extLst>
          </p:cNvPr>
          <p:cNvSpPr/>
          <p:nvPr userDrawn="1"/>
        </p:nvSpPr>
        <p:spPr>
          <a:xfrm>
            <a:off x="-301358" y="-1403392"/>
            <a:ext cx="15279000" cy="1130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solidFill>
            <a:srgbClr val="F2F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944319" y="7680322"/>
            <a:ext cx="339194" cy="2616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2F1EB"/>
                </a:solidFill>
              </a:defRPr>
            </a:lvl1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257E6281-932A-E0FB-0FD1-5042DC1B6E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53" y="1201351"/>
            <a:ext cx="3873307" cy="483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AB62CD0-7B19-55E5-7046-8FAFD6702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06" y="702334"/>
            <a:ext cx="3570615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918590"/>
      </p:ext>
    </p:extLst>
  </p:cSld>
  <p:clrMapOvr>
    <a:masterClrMapping/>
  </p:clrMapOvr>
  <p:transition spd="med"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9">
            <a:extLst>
              <a:ext uri="{FF2B5EF4-FFF2-40B4-BE49-F238E27FC236}">
                <a16:creationId xmlns:a16="http://schemas.microsoft.com/office/drawing/2014/main" id="{317C397F-1FD0-B0E5-CA23-4D5A3A2DAD23}"/>
              </a:ext>
            </a:extLst>
          </p:cNvPr>
          <p:cNvSpPr/>
          <p:nvPr userDrawn="1"/>
        </p:nvSpPr>
        <p:spPr>
          <a:xfrm>
            <a:off x="-301358" y="-1403392"/>
            <a:ext cx="15279000" cy="1130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solidFill>
            <a:srgbClr val="F2F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944319" y="7680322"/>
            <a:ext cx="339194" cy="2616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2F1EB"/>
                </a:solidFill>
              </a:defRPr>
            </a:lvl1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257E6281-932A-E0FB-0FD1-5042DC1B6E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53" y="1201351"/>
            <a:ext cx="3873307" cy="483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AB62CD0-7B19-55E5-7046-8FAFD6702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06" y="702334"/>
            <a:ext cx="3570615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9">
            <a:extLst>
              <a:ext uri="{FF2B5EF4-FFF2-40B4-BE49-F238E27FC236}">
                <a16:creationId xmlns:a16="http://schemas.microsoft.com/office/drawing/2014/main" id="{FF3C1A89-0529-3875-41B4-33F4652580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8292" y="3142153"/>
            <a:ext cx="2443088" cy="48315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26B7418E-E81B-D89B-E447-999C394DFA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2314" y="3142153"/>
            <a:ext cx="2443088" cy="48315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" name="Marcador de texto 9">
            <a:extLst>
              <a:ext uri="{FF2B5EF4-FFF2-40B4-BE49-F238E27FC236}">
                <a16:creationId xmlns:a16="http://schemas.microsoft.com/office/drawing/2014/main" id="{11E2CF64-DB34-1C0B-698F-D2879D6A6E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373" y="6021735"/>
            <a:ext cx="2443088" cy="48315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9" name="Marcador de texto 9">
            <a:extLst>
              <a:ext uri="{FF2B5EF4-FFF2-40B4-BE49-F238E27FC236}">
                <a16:creationId xmlns:a16="http://schemas.microsoft.com/office/drawing/2014/main" id="{3AF803FF-C646-24D6-A9E0-86E751C4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27561" y="6021735"/>
            <a:ext cx="2443088" cy="48315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40" name="Marcador de texto 9">
            <a:extLst>
              <a:ext uri="{FF2B5EF4-FFF2-40B4-BE49-F238E27FC236}">
                <a16:creationId xmlns:a16="http://schemas.microsoft.com/office/drawing/2014/main" id="{F50B7C85-D157-9296-8B82-CACD9BC117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9821" y="6021735"/>
            <a:ext cx="2443088" cy="48315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612104"/>
      </p:ext>
    </p:extLst>
  </p:cSld>
  <p:clrMapOvr>
    <a:masterClrMapping/>
  </p:clrMapOvr>
  <p:transition spd="med"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944319" y="7680322"/>
            <a:ext cx="339194" cy="2616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59988"/>
                </a:solidFill>
              </a:defRPr>
            </a:lvl1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343" name="Marcador de texto 9">
            <a:extLst>
              <a:ext uri="{FF2B5EF4-FFF2-40B4-BE49-F238E27FC236}">
                <a16:creationId xmlns:a16="http://schemas.microsoft.com/office/drawing/2014/main" id="{3AF5D2D9-2105-CE65-4D04-E98D622EE7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0297" y="1074386"/>
            <a:ext cx="3096524" cy="48315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44" name="Marcador de texto 9">
            <a:extLst>
              <a:ext uri="{FF2B5EF4-FFF2-40B4-BE49-F238E27FC236}">
                <a16:creationId xmlns:a16="http://schemas.microsoft.com/office/drawing/2014/main" id="{BAED0415-D9E9-D5D7-19FF-02F2FEB9D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6189" y="575369"/>
            <a:ext cx="3570615" cy="52322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46" name="Marcador de texto 9">
            <a:extLst>
              <a:ext uri="{FF2B5EF4-FFF2-40B4-BE49-F238E27FC236}">
                <a16:creationId xmlns:a16="http://schemas.microsoft.com/office/drawing/2014/main" id="{E56F9C96-6402-3AEC-E66C-6BD5ECA205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2060" y="4254544"/>
            <a:ext cx="2349492" cy="69580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48" name="Marcador de texto 9">
            <a:extLst>
              <a:ext uri="{FF2B5EF4-FFF2-40B4-BE49-F238E27FC236}">
                <a16:creationId xmlns:a16="http://schemas.microsoft.com/office/drawing/2014/main" id="{DD1F4211-9DE3-774C-FE9C-EA35861355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8478" y="6856259"/>
            <a:ext cx="2191801" cy="5900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0" name="Marcador de texto 9">
            <a:extLst>
              <a:ext uri="{FF2B5EF4-FFF2-40B4-BE49-F238E27FC236}">
                <a16:creationId xmlns:a16="http://schemas.microsoft.com/office/drawing/2014/main" id="{308DB321-BC7C-DDDB-33B3-5556F59FB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180" y="4203061"/>
            <a:ext cx="2394132" cy="541659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2" name="Marcador de texto 9">
            <a:extLst>
              <a:ext uri="{FF2B5EF4-FFF2-40B4-BE49-F238E27FC236}">
                <a16:creationId xmlns:a16="http://schemas.microsoft.com/office/drawing/2014/main" id="{66FE920F-7810-5C4C-B07C-F45C48247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0650" y="1226212"/>
            <a:ext cx="2394132" cy="541659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4" name="Marcador de texto 9">
            <a:extLst>
              <a:ext uri="{FF2B5EF4-FFF2-40B4-BE49-F238E27FC236}">
                <a16:creationId xmlns:a16="http://schemas.microsoft.com/office/drawing/2014/main" id="{4E860697-8505-04EC-8A14-1FD3EB5351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0650" y="870967"/>
            <a:ext cx="239413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6" name="Marcador de texto 9">
            <a:extLst>
              <a:ext uri="{FF2B5EF4-FFF2-40B4-BE49-F238E27FC236}">
                <a16:creationId xmlns:a16="http://schemas.microsoft.com/office/drawing/2014/main" id="{9D145CE3-D7F5-955F-9A54-3DD3D8C783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968" y="3843204"/>
            <a:ext cx="239413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8" name="Marcador de texto 9">
            <a:extLst>
              <a:ext uri="{FF2B5EF4-FFF2-40B4-BE49-F238E27FC236}">
                <a16:creationId xmlns:a16="http://schemas.microsoft.com/office/drawing/2014/main" id="{4D80FCBD-9F14-5348-734B-CD29096EF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8437" y="6518663"/>
            <a:ext cx="239413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0" name="Marcador de texto 9">
            <a:extLst>
              <a:ext uri="{FF2B5EF4-FFF2-40B4-BE49-F238E27FC236}">
                <a16:creationId xmlns:a16="http://schemas.microsoft.com/office/drawing/2014/main" id="{579C782B-58B9-0FE0-7594-4DF9D528D3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62060" y="3904128"/>
            <a:ext cx="239413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495652"/>
      </p:ext>
    </p:extLst>
  </p:cSld>
  <p:clrMapOvr>
    <a:masterClrMapping/>
  </p:clrMapOvr>
  <p:transition spd="med"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944319" y="7680322"/>
            <a:ext cx="339194" cy="2616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59988"/>
                </a:solidFill>
              </a:defRPr>
            </a:lvl1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Imagen 1">
            <a:extLst>
              <a:ext uri="{FF2B5EF4-FFF2-40B4-BE49-F238E27FC236}">
                <a16:creationId xmlns:a16="http://schemas.microsoft.com/office/drawing/2014/main" id="{BA7AE365-2676-69CA-1BDB-AA8015B6A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4347" y="-635292"/>
            <a:ext cx="13161960" cy="950018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Marcador de texto 9">
            <a:extLst>
              <a:ext uri="{FF2B5EF4-FFF2-40B4-BE49-F238E27FC236}">
                <a16:creationId xmlns:a16="http://schemas.microsoft.com/office/drawing/2014/main" id="{3AF5D2D9-2105-CE65-4D04-E98D622EE76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10297" y="5583423"/>
            <a:ext cx="3096524" cy="48315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39" name="Marcador de texto 9">
            <a:extLst>
              <a:ext uri="{FF2B5EF4-FFF2-40B4-BE49-F238E27FC236}">
                <a16:creationId xmlns:a16="http://schemas.microsoft.com/office/drawing/2014/main" id="{BAED0415-D9E9-D5D7-19FF-02F2FEB9D3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286189" y="5084406"/>
            <a:ext cx="3570615" cy="52322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45" name="Marcador de texto 9">
            <a:extLst>
              <a:ext uri="{FF2B5EF4-FFF2-40B4-BE49-F238E27FC236}">
                <a16:creationId xmlns:a16="http://schemas.microsoft.com/office/drawing/2014/main" id="{BADEE6BC-343C-71DB-59A6-C05FD404BEF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99358" y="1740016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47" name="Marcador de texto 9">
            <a:extLst>
              <a:ext uri="{FF2B5EF4-FFF2-40B4-BE49-F238E27FC236}">
                <a16:creationId xmlns:a16="http://schemas.microsoft.com/office/drawing/2014/main" id="{B3D0577D-9938-61C1-9FC3-D4940AAC31F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99358" y="1395697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3" name="Marcador de texto 9">
            <a:extLst>
              <a:ext uri="{FF2B5EF4-FFF2-40B4-BE49-F238E27FC236}">
                <a16:creationId xmlns:a16="http://schemas.microsoft.com/office/drawing/2014/main" id="{3E86A849-CDFE-EB90-4EC9-C5B6B00C27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9358" y="4072630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5" name="Marcador de texto 9">
            <a:extLst>
              <a:ext uri="{FF2B5EF4-FFF2-40B4-BE49-F238E27FC236}">
                <a16:creationId xmlns:a16="http://schemas.microsoft.com/office/drawing/2014/main" id="{CB7E1A57-FBE0-CE81-44BE-B3EBC604B0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9358" y="3728311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1" name="Marcador de texto 9">
            <a:extLst>
              <a:ext uri="{FF2B5EF4-FFF2-40B4-BE49-F238E27FC236}">
                <a16:creationId xmlns:a16="http://schemas.microsoft.com/office/drawing/2014/main" id="{CB314E98-9300-D658-D9E4-A5E4E6984F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358" y="6422975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2" name="Marcador de texto 9">
            <a:extLst>
              <a:ext uri="{FF2B5EF4-FFF2-40B4-BE49-F238E27FC236}">
                <a16:creationId xmlns:a16="http://schemas.microsoft.com/office/drawing/2014/main" id="{3B6A4031-782C-E2B2-D40B-A55BF1A59E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9358" y="6078656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5" name="Marcador de texto 9">
            <a:extLst>
              <a:ext uri="{FF2B5EF4-FFF2-40B4-BE49-F238E27FC236}">
                <a16:creationId xmlns:a16="http://schemas.microsoft.com/office/drawing/2014/main" id="{5C69AA25-002E-0321-BEA7-C30E0EB0EF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4529" y="5264850"/>
            <a:ext cx="2349492" cy="84790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6" name="Marcador de texto 9">
            <a:extLst>
              <a:ext uri="{FF2B5EF4-FFF2-40B4-BE49-F238E27FC236}">
                <a16:creationId xmlns:a16="http://schemas.microsoft.com/office/drawing/2014/main" id="{102F7BB7-0242-9ADE-FC7A-D2B572E689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4529" y="4920531"/>
            <a:ext cx="234949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9" name="Marcador de texto 9">
            <a:extLst>
              <a:ext uri="{FF2B5EF4-FFF2-40B4-BE49-F238E27FC236}">
                <a16:creationId xmlns:a16="http://schemas.microsoft.com/office/drawing/2014/main" id="{EBFBCDE6-ADEF-65D1-98E3-59C58E1283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4529" y="2892901"/>
            <a:ext cx="2349492" cy="84790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70" name="Marcador de texto 9">
            <a:extLst>
              <a:ext uri="{FF2B5EF4-FFF2-40B4-BE49-F238E27FC236}">
                <a16:creationId xmlns:a16="http://schemas.microsoft.com/office/drawing/2014/main" id="{0A8BAF32-E061-DF22-1C42-8AE64AA529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74529" y="2548582"/>
            <a:ext cx="234949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742544"/>
      </p:ext>
    </p:extLst>
  </p:cSld>
  <p:clrMapOvr>
    <a:masterClrMapping/>
  </p:clrMapOvr>
  <p:transition spd="med"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B1982B16-B3C9-1911-663F-4E75D588F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5E9649F4-BDFA-0F2E-41B0-121E2FCA04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944319" y="7680322"/>
            <a:ext cx="339194" cy="2616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59988"/>
                </a:solidFill>
              </a:defRPr>
            </a:lvl1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345" name="Marcador de texto 9">
            <a:extLst>
              <a:ext uri="{FF2B5EF4-FFF2-40B4-BE49-F238E27FC236}">
                <a16:creationId xmlns:a16="http://schemas.microsoft.com/office/drawing/2014/main" id="{BADEE6BC-343C-71DB-59A6-C05FD404BEF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66112" y="1740016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47" name="Marcador de texto 9">
            <a:extLst>
              <a:ext uri="{FF2B5EF4-FFF2-40B4-BE49-F238E27FC236}">
                <a16:creationId xmlns:a16="http://schemas.microsoft.com/office/drawing/2014/main" id="{B3D0577D-9938-61C1-9FC3-D4940AAC31F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266112" y="1395697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3" name="Marcador de texto 9">
            <a:extLst>
              <a:ext uri="{FF2B5EF4-FFF2-40B4-BE49-F238E27FC236}">
                <a16:creationId xmlns:a16="http://schemas.microsoft.com/office/drawing/2014/main" id="{3E86A849-CDFE-EB90-4EC9-C5B6B00C27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6112" y="4072630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55" name="Marcador de texto 9">
            <a:extLst>
              <a:ext uri="{FF2B5EF4-FFF2-40B4-BE49-F238E27FC236}">
                <a16:creationId xmlns:a16="http://schemas.microsoft.com/office/drawing/2014/main" id="{CB7E1A57-FBE0-CE81-44BE-B3EBC604B0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112" y="3728311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1" name="Marcador de texto 9">
            <a:extLst>
              <a:ext uri="{FF2B5EF4-FFF2-40B4-BE49-F238E27FC236}">
                <a16:creationId xmlns:a16="http://schemas.microsoft.com/office/drawing/2014/main" id="{CB314E98-9300-D658-D9E4-A5E4E6984F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6112" y="6422975"/>
            <a:ext cx="2349492" cy="84790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2" name="Marcador de texto 9">
            <a:extLst>
              <a:ext uri="{FF2B5EF4-FFF2-40B4-BE49-F238E27FC236}">
                <a16:creationId xmlns:a16="http://schemas.microsoft.com/office/drawing/2014/main" id="{3B6A4031-782C-E2B2-D40B-A55BF1A59E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6112" y="6078656"/>
            <a:ext cx="2349492" cy="3552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5" name="Marcador de texto 9">
            <a:extLst>
              <a:ext uri="{FF2B5EF4-FFF2-40B4-BE49-F238E27FC236}">
                <a16:creationId xmlns:a16="http://schemas.microsoft.com/office/drawing/2014/main" id="{5C69AA25-002E-0321-BEA7-C30E0EB0EF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1283" y="5264850"/>
            <a:ext cx="2349492" cy="84790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6" name="Marcador de texto 9">
            <a:extLst>
              <a:ext uri="{FF2B5EF4-FFF2-40B4-BE49-F238E27FC236}">
                <a16:creationId xmlns:a16="http://schemas.microsoft.com/office/drawing/2014/main" id="{102F7BB7-0242-9ADE-FC7A-D2B572E689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1283" y="4920531"/>
            <a:ext cx="234949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69" name="Marcador de texto 9">
            <a:extLst>
              <a:ext uri="{FF2B5EF4-FFF2-40B4-BE49-F238E27FC236}">
                <a16:creationId xmlns:a16="http://schemas.microsoft.com/office/drawing/2014/main" id="{EBFBCDE6-ADEF-65D1-98E3-59C58E1283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1283" y="2892901"/>
            <a:ext cx="2349492" cy="84790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70" name="Marcador de texto 9">
            <a:extLst>
              <a:ext uri="{FF2B5EF4-FFF2-40B4-BE49-F238E27FC236}">
                <a16:creationId xmlns:a16="http://schemas.microsoft.com/office/drawing/2014/main" id="{0A8BAF32-E061-DF22-1C42-8AE64AA529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41283" y="2548582"/>
            <a:ext cx="2349492" cy="35524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92E4253C-B1E3-B33D-D048-7D2DCC66A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53" y="1201351"/>
            <a:ext cx="3873307" cy="483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FF05B762-D332-D35F-7DBD-5B7F6598A3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06" y="702334"/>
            <a:ext cx="3570615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4715687"/>
      </p:ext>
    </p:extLst>
  </p:cSld>
  <p:clrMapOvr>
    <a:masterClrMapping/>
  </p:clrMapOvr>
  <p:transition spd="med"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9">
            <a:extLst>
              <a:ext uri="{FF2B5EF4-FFF2-40B4-BE49-F238E27FC236}">
                <a16:creationId xmlns:a16="http://schemas.microsoft.com/office/drawing/2014/main" id="{317C397F-1FD0-B0E5-CA23-4D5A3A2DAD23}"/>
              </a:ext>
            </a:extLst>
          </p:cNvPr>
          <p:cNvSpPr>
            <a:spLocks/>
          </p:cNvSpPr>
          <p:nvPr userDrawn="1"/>
        </p:nvSpPr>
        <p:spPr>
          <a:xfrm>
            <a:off x="-609246" y="-1413682"/>
            <a:ext cx="13915514" cy="1029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solidFill>
            <a:srgbClr val="F2F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AB62CD0-7B19-55E5-7046-8FAFD6702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3599" y="2773903"/>
            <a:ext cx="6241192" cy="5232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Office name</a:t>
            </a:r>
            <a:endParaRPr lang="es-ES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257E6281-932A-E0FB-0FD1-5042DC1B6E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2288" y="3505649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Last name</a:t>
            </a:r>
            <a:endParaRPr lang="es-ES" dirty="0"/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8759F158-B64B-7D66-4C29-B389B050D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2288" y="3804164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First name</a:t>
            </a:r>
            <a:endParaRPr lang="es-ES" dirty="0"/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72E71531-2DAA-7E22-E5D9-905830518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2288" y="4243795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Website</a:t>
            </a:r>
            <a:endParaRPr lang="es-ES" dirty="0"/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CF7B52E5-4C14-0660-5E6F-439542531B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2288" y="4761102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Email</a:t>
            </a:r>
            <a:endParaRPr lang="es-ES" dirty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1942FC96-80D6-2F35-CCD8-A96D9B65B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288" y="5278409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Address</a:t>
            </a:r>
            <a:endParaRPr lang="es-ES" dirty="0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CE2EF2DC-92BD-C023-AA64-63602EE327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2288" y="5795717"/>
            <a:ext cx="6256145" cy="311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Phone number</a:t>
            </a:r>
            <a:endParaRPr lang="es-ES" dirty="0"/>
          </a:p>
        </p:txBody>
      </p:sp>
      <p:pic>
        <p:nvPicPr>
          <p:cNvPr id="10" name="Gráfico 9" descr="Usuario con relleno sólido">
            <a:extLst>
              <a:ext uri="{FF2B5EF4-FFF2-40B4-BE49-F238E27FC236}">
                <a16:creationId xmlns:a16="http://schemas.microsoft.com/office/drawing/2014/main" id="{5145E364-7468-DD5E-F383-AFA99DAA5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141" y="3565814"/>
            <a:ext cx="360000" cy="360000"/>
          </a:xfrm>
          <a:prstGeom prst="rect">
            <a:avLst/>
          </a:prstGeom>
        </p:spPr>
      </p:pic>
      <p:pic>
        <p:nvPicPr>
          <p:cNvPr id="13" name="Gráfico 12" descr="Mundo con relleno sólido">
            <a:extLst>
              <a:ext uri="{FF2B5EF4-FFF2-40B4-BE49-F238E27FC236}">
                <a16:creationId xmlns:a16="http://schemas.microsoft.com/office/drawing/2014/main" id="{D000EA1B-61B7-E6B7-7424-B5788ADF4A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3141" y="4219395"/>
            <a:ext cx="360000" cy="360000"/>
          </a:xfrm>
          <a:prstGeom prst="rect">
            <a:avLst/>
          </a:prstGeom>
        </p:spPr>
      </p:pic>
      <p:pic>
        <p:nvPicPr>
          <p:cNvPr id="14" name="Gráfico 13" descr="@ con relleno sólido">
            <a:extLst>
              <a:ext uri="{FF2B5EF4-FFF2-40B4-BE49-F238E27FC236}">
                <a16:creationId xmlns:a16="http://schemas.microsoft.com/office/drawing/2014/main" id="{E5A31C84-40A6-60C8-D928-C3699C80F2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83141" y="4736702"/>
            <a:ext cx="360000" cy="360000"/>
          </a:xfrm>
          <a:prstGeom prst="rect">
            <a:avLst/>
          </a:prstGeom>
        </p:spPr>
      </p:pic>
      <p:pic>
        <p:nvPicPr>
          <p:cNvPr id="15" name="Gráfico 14" descr="Marcador con relleno sólido">
            <a:extLst>
              <a:ext uri="{FF2B5EF4-FFF2-40B4-BE49-F238E27FC236}">
                <a16:creationId xmlns:a16="http://schemas.microsoft.com/office/drawing/2014/main" id="{95DD023A-31AF-8EED-A163-2D705BA582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183141" y="5254009"/>
            <a:ext cx="360000" cy="360000"/>
          </a:xfrm>
          <a:prstGeom prst="rect">
            <a:avLst/>
          </a:prstGeom>
        </p:spPr>
      </p:pic>
      <p:pic>
        <p:nvPicPr>
          <p:cNvPr id="18" name="Gráfico 17" descr="Altavoz de teléfono con relleno sólido">
            <a:extLst>
              <a:ext uri="{FF2B5EF4-FFF2-40B4-BE49-F238E27FC236}">
                <a16:creationId xmlns:a16="http://schemas.microsoft.com/office/drawing/2014/main" id="{2EBF3902-DCB1-2A9E-1697-C5D66C3C77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183141" y="5771317"/>
            <a:ext cx="360000" cy="360000"/>
          </a:xfrm>
          <a:prstGeom prst="rect">
            <a:avLst/>
          </a:prstGeom>
        </p:spPr>
      </p:pic>
      <p:pic>
        <p:nvPicPr>
          <p:cNvPr id="19" name="Imagen 10" descr="Imagen 10">
            <a:extLst>
              <a:ext uri="{FF2B5EF4-FFF2-40B4-BE49-F238E27FC236}">
                <a16:creationId xmlns:a16="http://schemas.microsoft.com/office/drawing/2014/main" id="{60FA67C4-BD06-2362-7BC1-C4B1323392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33599" y="1870633"/>
            <a:ext cx="1040378" cy="7511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7380528"/>
      </p:ext>
    </p:extLst>
  </p:cSld>
  <p:clrMapOvr>
    <a:masterClrMapping/>
  </p:clrMapOvr>
  <p:transition spd="med"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828800" y="1346836"/>
            <a:ext cx="10972800" cy="2865121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322445"/>
            <a:ext cx="10972800" cy="198691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800"/>
            </a:lvl1pPr>
            <a:lvl2pPr marL="0" indent="548640" algn="ctr">
              <a:buSzTx/>
              <a:buFontTx/>
              <a:buNone/>
              <a:defRPr sz="2800"/>
            </a:lvl2pPr>
            <a:lvl3pPr marL="0" indent="1097280" algn="ctr">
              <a:buSzTx/>
              <a:buFontTx/>
              <a:buNone/>
              <a:defRPr sz="2800"/>
            </a:lvl3pPr>
            <a:lvl4pPr marL="0" indent="1645920" algn="ctr">
              <a:buSzTx/>
              <a:buFontTx/>
              <a:buNone/>
              <a:defRPr sz="2800"/>
            </a:lvl4pPr>
            <a:lvl5pPr marL="0" indent="2194560" algn="ctr">
              <a:buSzTx/>
              <a:buFontTx/>
              <a:buNone/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30400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136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Imagen 3">
            <a:extLst>
              <a:ext uri="{FF2B5EF4-FFF2-40B4-BE49-F238E27FC236}">
                <a16:creationId xmlns:a16="http://schemas.microsoft.com/office/drawing/2014/main" id="{AC8AE192-F042-149F-A98D-3B8D95A45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1D9A1B5E-C756-03DD-4941-2F2892467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878" y="2989611"/>
            <a:ext cx="5486401" cy="304079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5FD790CA-C8D9-7F8B-1B35-5BC03E678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3935" y="5163710"/>
            <a:ext cx="4593399" cy="1678490"/>
          </a:xfrm>
        </p:spPr>
        <p:txBody>
          <a:bodyPr>
            <a:noAutofit/>
          </a:bodyPr>
          <a:lstStyle>
            <a:lvl1pPr marL="0" indent="0" algn="r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1027795"/>
      </p:ext>
    </p:extLst>
  </p:cSld>
  <p:clrMapOvr>
    <a:masterClrMapping/>
  </p:clrMapOvr>
  <p:transition spd="med"/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 0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9117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998219" y="2051686"/>
            <a:ext cx="12618721" cy="3423285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98219" y="5507356"/>
            <a:ext cx="12618721" cy="18002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  <a:lvl2pPr marL="0" indent="548640">
              <a:buSzTx/>
              <a:buFontTx/>
              <a:buNone/>
              <a:defRPr sz="2800">
                <a:solidFill>
                  <a:srgbClr val="888888"/>
                </a:solidFill>
              </a:defRPr>
            </a:lvl2pPr>
            <a:lvl3pPr marL="0" indent="1097280">
              <a:buSzTx/>
              <a:buFontTx/>
              <a:buNone/>
              <a:defRPr sz="2800">
                <a:solidFill>
                  <a:srgbClr val="888888"/>
                </a:solidFill>
              </a:defRPr>
            </a:lvl3pPr>
            <a:lvl4pPr marL="0" indent="1645920">
              <a:buSzTx/>
              <a:buFontTx/>
              <a:buNone/>
              <a:defRPr sz="2800">
                <a:solidFill>
                  <a:srgbClr val="888888"/>
                </a:solidFill>
              </a:defRPr>
            </a:lvl4pPr>
            <a:lvl5pPr marL="0" indent="2194560">
              <a:buSzTx/>
              <a:buFontTx/>
              <a:buNone/>
              <a:defRPr sz="2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8751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05839" y="2190750"/>
            <a:ext cx="6217922" cy="5221607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44913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07746" y="2017396"/>
            <a:ext cx="6189344" cy="98869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800" b="1"/>
            </a:lvl1pPr>
            <a:lvl2pPr marL="0" indent="548640">
              <a:buSzTx/>
              <a:buFontTx/>
              <a:buNone/>
              <a:defRPr sz="2800" b="1"/>
            </a:lvl2pPr>
            <a:lvl3pPr marL="0" indent="1097280">
              <a:buSzTx/>
              <a:buFontTx/>
              <a:buNone/>
              <a:defRPr sz="2800" b="1"/>
            </a:lvl3pPr>
            <a:lvl4pPr marL="0" indent="1645920">
              <a:buSzTx/>
              <a:buFontTx/>
              <a:buNone/>
              <a:defRPr sz="2800" b="1"/>
            </a:lvl4pPr>
            <a:lvl5pPr marL="0" indent="2194560">
              <a:buSzTx/>
              <a:buFontTx/>
              <a:buNone/>
              <a:defRPr sz="2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6640" y="2017396"/>
            <a:ext cx="6219827" cy="98869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800" b="1"/>
            </a:pPr>
            <a:endParaRPr/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80477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76358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44609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el título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Texto del título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19826" y="1184911"/>
            <a:ext cx="7406641" cy="584835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 marL="864523" indent="-315883">
              <a:defRPr sz="3800"/>
            </a:lvl2pPr>
            <a:lvl3pPr marL="1469571" indent="-372291">
              <a:defRPr sz="3800"/>
            </a:lvl3pPr>
            <a:lvl4pPr marL="2080260" indent="-434340">
              <a:defRPr sz="3800"/>
            </a:lvl4pPr>
            <a:lvl5pPr marL="2628900" indent="-434340"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7746" y="2468879"/>
            <a:ext cx="4718685" cy="457390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900"/>
            </a:pPr>
            <a:endParaRPr/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89230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 del título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Texto del título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219826" y="1184911"/>
            <a:ext cx="7406641" cy="58483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07746" y="2468879"/>
            <a:ext cx="4718685" cy="457390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900"/>
            </a:lvl1pPr>
            <a:lvl2pPr marL="0" indent="548640">
              <a:buSzTx/>
              <a:buFontTx/>
              <a:buNone/>
              <a:defRPr sz="1900"/>
            </a:lvl2pPr>
            <a:lvl3pPr marL="0" indent="1097280">
              <a:buSzTx/>
              <a:buFontTx/>
              <a:buNone/>
              <a:defRPr sz="1900"/>
            </a:lvl3pPr>
            <a:lvl4pPr marL="0" indent="1645920">
              <a:buSzTx/>
              <a:buFontTx/>
              <a:buNone/>
              <a:defRPr sz="1900"/>
            </a:lvl4pPr>
            <a:lvl5pPr marL="0" indent="2194560">
              <a:buSzTx/>
              <a:buFontTx/>
              <a:buNone/>
              <a:defRPr sz="19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6670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4657EC68-6DE7-4D87-8074-CE8B2FA20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566" y="1108076"/>
            <a:ext cx="5845216" cy="570822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9658854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4657EC68-6DE7-4D87-8074-CE8B2FA20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0807" y="817521"/>
            <a:ext cx="4254606" cy="6173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A6B72FB-B1EC-0FE9-95DD-38DBC5DDFA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8392" y="817521"/>
            <a:ext cx="4254606" cy="6173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2280398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rgbClr val="EAE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7" name="Imagen 8" descr="Imagen 8">
            <a:extLst>
              <a:ext uri="{FF2B5EF4-FFF2-40B4-BE49-F238E27FC236}">
                <a16:creationId xmlns:a16="http://schemas.microsoft.com/office/drawing/2014/main" id="{C1A59F3C-26ED-52E5-E47F-A8700FD54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933" y="6332885"/>
            <a:ext cx="12999279" cy="938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9" descr="Imagen 9">
            <a:extLst>
              <a:ext uri="{FF2B5EF4-FFF2-40B4-BE49-F238E27FC236}">
                <a16:creationId xmlns:a16="http://schemas.microsoft.com/office/drawing/2014/main" id="{450B17D6-4309-F226-FE4E-23457BFC5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04252" y="-7806797"/>
            <a:ext cx="12999279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2A6B72FB-B1EC-0FE9-95DD-38DBC5DDFA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8301" y="2400336"/>
            <a:ext cx="6166427" cy="34796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5027" y="2400336"/>
            <a:ext cx="6166427" cy="34796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421111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9">
            <a:extLst>
              <a:ext uri="{FF2B5EF4-FFF2-40B4-BE49-F238E27FC236}">
                <a16:creationId xmlns:a16="http://schemas.microsoft.com/office/drawing/2014/main" id="{E1F6CB55-1D95-1C2C-7D49-FA7CE9B3F30E}"/>
              </a:ext>
            </a:extLst>
          </p:cNvPr>
          <p:cNvSpPr/>
          <p:nvPr userDrawn="1"/>
        </p:nvSpPr>
        <p:spPr>
          <a:xfrm>
            <a:off x="-301358" y="-1403392"/>
            <a:ext cx="15279000" cy="1130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solidFill>
            <a:srgbClr val="F2F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3944319" y="7680322"/>
            <a:ext cx="33919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>
                <a:solidFill>
                  <a:srgbClr val="EAE3D5"/>
                </a:solidFill>
              </a:rPr>
              <a:pPr/>
              <a:t>‹N°›</a:t>
            </a:fld>
            <a:endParaRPr lang="es-ES" dirty="0">
              <a:solidFill>
                <a:srgbClr val="EAE3D5"/>
              </a:solidFill>
            </a:endParaRP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2A6B72FB-B1EC-0FE9-95DD-38DBC5DDFA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8301" y="2539503"/>
            <a:ext cx="6166427" cy="33695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5027" y="2539503"/>
            <a:ext cx="6166427" cy="33695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081034"/>
      </p:ext>
    </p:extLst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9" descr="Imagen 9">
            <a:extLst>
              <a:ext uri="{FF2B5EF4-FFF2-40B4-BE49-F238E27FC236}">
                <a16:creationId xmlns:a16="http://schemas.microsoft.com/office/drawing/2014/main" id="{D9B7CEF3-399D-9516-A9DB-C92D05521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9939" y="-501275"/>
            <a:ext cx="13560742" cy="97880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ABB6385-5211-AAD4-44E5-C12AF16407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38C6944-3562-EC1A-7DBE-500CA3F7C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598" y="7730480"/>
            <a:ext cx="2235202" cy="3458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A599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Office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8EE831D3-ED6C-0476-ED33-4B5BE0C5E203}"/>
              </a:ext>
            </a:extLst>
          </p:cNvPr>
          <p:cNvSpPr txBox="1">
            <a:spLocks/>
          </p:cNvSpPr>
          <p:nvPr userDrawn="1"/>
        </p:nvSpPr>
        <p:spPr>
          <a:xfrm>
            <a:off x="14022998" y="7691491"/>
            <a:ext cx="181835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A599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s-ES" smtClean="0"/>
              <a:pPr/>
              <a:t>‹N°›</a:t>
            </a:fld>
            <a:endParaRPr lang="es-ES"/>
          </a:p>
        </p:txBody>
      </p:sp>
      <p:pic>
        <p:nvPicPr>
          <p:cNvPr id="11" name="Picture 2" descr="Fotografía a ojo de gusano de un edificio de hormigón">
            <a:extLst>
              <a:ext uri="{FF2B5EF4-FFF2-40B4-BE49-F238E27FC236}">
                <a16:creationId xmlns:a16="http://schemas.microsoft.com/office/drawing/2014/main" id="{14A23347-16B3-EFBA-946F-45BD10F5A6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r="23803"/>
          <a:stretch/>
        </p:blipFill>
        <p:spPr bwMode="auto">
          <a:xfrm>
            <a:off x="466602" y="481011"/>
            <a:ext cx="5715248" cy="72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82A46E33-ED31-B857-C107-076E3868AD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4640" y="3633593"/>
            <a:ext cx="5577841" cy="27324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7CF9536C-0DD9-FCC9-F9CC-AE2A577D8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14640" y="2575127"/>
            <a:ext cx="3451699" cy="92042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BEE5F095-1692-3A49-2187-D641A44648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725" y="481013"/>
            <a:ext cx="5715000" cy="7267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2788210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005839" y="438150"/>
            <a:ext cx="12618721" cy="159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05839" y="2190750"/>
            <a:ext cx="12618721" cy="522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984151" y="7691491"/>
            <a:ext cx="259530" cy="2392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6" r:id="rId10"/>
    <p:sldLayoutId id="2147483659" r:id="rId11"/>
    <p:sldLayoutId id="2147483677" r:id="rId12"/>
    <p:sldLayoutId id="2147483660" r:id="rId13"/>
    <p:sldLayoutId id="2147483678" r:id="rId14"/>
    <p:sldLayoutId id="2147483661" r:id="rId15"/>
    <p:sldLayoutId id="2147483679" r:id="rId16"/>
    <p:sldLayoutId id="2147483662" r:id="rId17"/>
    <p:sldLayoutId id="2147483663" r:id="rId18"/>
    <p:sldLayoutId id="2147483664" r:id="rId19"/>
    <p:sldLayoutId id="2147483665" r:id="rId20"/>
    <p:sldLayoutId id="2147483680" r:id="rId21"/>
    <p:sldLayoutId id="2147483666" r:id="rId22"/>
    <p:sldLayoutId id="2147483681" r:id="rId23"/>
    <p:sldLayoutId id="2147483667" r:id="rId24"/>
    <p:sldLayoutId id="2147483682" r:id="rId25"/>
    <p:sldLayoutId id="2147483668" r:id="rId26"/>
    <p:sldLayoutId id="2147483683" r:id="rId27"/>
    <p:sldLayoutId id="2147483669" r:id="rId28"/>
    <p:sldLayoutId id="2147483684" r:id="rId29"/>
    <p:sldLayoutId id="2147483670" r:id="rId30"/>
    <p:sldLayoutId id="2147483685" r:id="rId31"/>
    <p:sldLayoutId id="2147483671" r:id="rId32"/>
    <p:sldLayoutId id="2147483672" r:id="rId33"/>
    <p:sldLayoutId id="2147483673" r:id="rId34"/>
    <p:sldLayoutId id="2147483674" r:id="rId35"/>
    <p:sldLayoutId id="2147483675" r:id="rId36"/>
    <p:sldLayoutId id="2147483697" r:id="rId37"/>
  </p:sldLayoutIdLst>
  <p:transition spd="med"/>
  <p:txStyles>
    <p:titleStyle>
      <a:lvl1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4320" marR="0" indent="-2743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71945" marR="0" indent="-323305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474469" marR="0" indent="-377189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7699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62563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17427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72291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27155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82019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005839" y="438150"/>
            <a:ext cx="12618721" cy="159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05839" y="2190750"/>
            <a:ext cx="12618721" cy="522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984151" y="7691491"/>
            <a:ext cx="259530" cy="2392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65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ransition spd="med"/>
  <p:hf hdr="0" dt="0"/>
  <p:txStyles>
    <p:titleStyle>
      <a:lvl1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0972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4320" marR="0" indent="-274320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71945" marR="0" indent="-323305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474469" marR="0" indent="-377189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7699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62563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17427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72291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27155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820194" marR="0" indent="-431074" algn="l" defTabSz="109728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176" y="-1760005"/>
            <a:ext cx="13161960" cy="950018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ángulo 1"/>
          <p:cNvSpPr/>
          <p:nvPr/>
        </p:nvSpPr>
        <p:spPr>
          <a:xfrm>
            <a:off x="1300096" y="3292137"/>
            <a:ext cx="2646871" cy="396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CuadroTexto 5"/>
          <p:cNvSpPr txBox="1"/>
          <p:nvPr/>
        </p:nvSpPr>
        <p:spPr>
          <a:xfrm>
            <a:off x="1346396" y="3361587"/>
            <a:ext cx="280891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2000" spc="3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202</a:t>
            </a:r>
            <a:r>
              <a:rPr lang="fr-FR" dirty="0"/>
              <a:t>6</a:t>
            </a:r>
            <a:r>
              <a:rPr dirty="0"/>
              <a:t> APPLICATION</a:t>
            </a:r>
          </a:p>
        </p:txBody>
      </p:sp>
      <p:pic>
        <p:nvPicPr>
          <p:cNvPr id="106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97" y="1203115"/>
            <a:ext cx="5126702" cy="2015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2CAA387-D6D3-ED6D-CA74-F86FD2B619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10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75D3E-95A8-05AC-33DA-F90C957A6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346224-806A-F02A-552B-60EFB46271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B407F9-1CC3-BF54-3027-9500719A7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3004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F5423D-463A-14C7-8CEB-4BBB81171B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11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FA86A9-1A00-13BB-BB62-A10956EA2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B17643-AE56-363E-F483-1315CD181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91591B-E504-BE07-51BE-80442019F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6924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B7A943-3C62-05FC-694D-C51CCED3EE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12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03C955-ED0C-C6CB-1C80-58BEBEC10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12DA98-6B9F-83F1-5507-690CE94EC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B6A5B9-E88E-EDC7-97E0-862C165742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79C4B9-E30A-3D34-DDC2-1DE85B28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r="26075"/>
          <a:stretch/>
        </p:blipFill>
        <p:spPr bwMode="auto">
          <a:xfrm>
            <a:off x="466602" y="481011"/>
            <a:ext cx="5715248" cy="72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621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FFD0590-585F-ADAC-65C0-AA5A6DCC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4831"/>
          <a:stretch/>
        </p:blipFill>
        <p:spPr bwMode="auto">
          <a:xfrm>
            <a:off x="7354914" y="3049667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E2F8DD-8CE0-16FC-801D-9CBAD403CE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13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B49E2-1E5C-BE1D-13C2-BAB5D8F97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4C8FF2-16F2-0656-27D8-63FF2397A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C83588-ADF6-930B-9AFA-9AFBC79BAB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0D9F96-80D6-3769-369B-B6E9EE58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4831"/>
          <a:stretch/>
        </p:blipFill>
        <p:spPr bwMode="auto">
          <a:xfrm>
            <a:off x="378576" y="3049667"/>
            <a:ext cx="6867174" cy="4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368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179C38-7D6C-06B6-8DD6-58F6599941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CB4B4D-7CA3-9044-876B-883B54F8677D}" type="slidenum">
              <a:rPr lang="es-E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s-ES" sz="10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C4792CA-24E1-6A51-8C18-02344779A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7598" y="7730480"/>
            <a:ext cx="2235202" cy="34584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B4A552-B5F1-7EDD-AF22-895F40372A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9921" y="5997064"/>
            <a:ext cx="8864679" cy="1203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F7BBAB1-4078-2090-B398-8CDDD3AA97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9921" y="5392468"/>
            <a:ext cx="5542359" cy="52322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88B4D06-B222-1A8E-1757-3A0A8A6B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4831"/>
          <a:stretch/>
        </p:blipFill>
        <p:spPr bwMode="auto">
          <a:xfrm>
            <a:off x="378576" y="386050"/>
            <a:ext cx="6867173" cy="46306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5960B0-8E43-C616-BC1F-CB73FB1B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4831"/>
          <a:stretch/>
        </p:blipFill>
        <p:spPr bwMode="auto">
          <a:xfrm>
            <a:off x="7354915" y="386050"/>
            <a:ext cx="6867173" cy="463065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07462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B28EFA-CEAA-D71B-432E-B2C6955E3E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15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E5B484-CBE7-3E74-E0EA-6383B8F7F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169814-DC54-DA6A-EFFA-E943473C07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6CA933-F450-D4B3-4C81-3A49EE3F73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02F244-0940-C44F-E8B7-E034B3D0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" b="7637"/>
          <a:stretch/>
        </p:blipFill>
        <p:spPr bwMode="auto">
          <a:xfrm>
            <a:off x="378576" y="379241"/>
            <a:ext cx="6867174" cy="35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9321BB7-A0C2-7B36-9911-CDE992DC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" b="7637"/>
          <a:stretch/>
        </p:blipFill>
        <p:spPr bwMode="auto">
          <a:xfrm>
            <a:off x="378576" y="4047742"/>
            <a:ext cx="6867174" cy="35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942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0124-C542-2E9D-7336-CE0A2AF2D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757548-52D4-FA64-7A98-10244B7D4E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16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D3082-40F8-DD1D-96F9-D905A4079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A01662-312A-A3B9-95F0-07E3945B4A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9A8791-8408-311A-279B-2A7911B61C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Gráfico 9">
            <a:extLst>
              <a:ext uri="{FF2B5EF4-FFF2-40B4-BE49-F238E27FC236}">
                <a16:creationId xmlns:a16="http://schemas.microsoft.com/office/drawing/2014/main" id="{D3319F0E-D8C0-A0AF-4473-6A03FD613CDB}"/>
              </a:ext>
            </a:extLst>
          </p:cNvPr>
          <p:cNvSpPr/>
          <p:nvPr/>
        </p:nvSpPr>
        <p:spPr>
          <a:xfrm>
            <a:off x="6201845" y="-208912"/>
            <a:ext cx="11722736" cy="8670776"/>
          </a:xfrm>
          <a:custGeom>
            <a:avLst/>
            <a:gdLst>
              <a:gd name="connsiteX0" fmla="*/ 7167759 w 10059620"/>
              <a:gd name="connsiteY0" fmla="*/ 0 h 7258751"/>
              <a:gd name="connsiteX1" fmla="*/ 4275852 w 10059620"/>
              <a:gd name="connsiteY1" fmla="*/ 0 h 7258751"/>
              <a:gd name="connsiteX2" fmla="*/ 4275852 w 10059620"/>
              <a:gd name="connsiteY2" fmla="*/ 1883460 h 7258751"/>
              <a:gd name="connsiteX3" fmla="*/ 2253354 w 10059620"/>
              <a:gd name="connsiteY3" fmla="*/ 646407 h 7258751"/>
              <a:gd name="connsiteX4" fmla="*/ 0 w 10059620"/>
              <a:gd name="connsiteY4" fmla="*/ 1332960 h 7258751"/>
              <a:gd name="connsiteX5" fmla="*/ 92921 w 10059620"/>
              <a:gd name="connsiteY5" fmla="*/ 5463986 h 7258751"/>
              <a:gd name="connsiteX6" fmla="*/ 5601968 w 10059620"/>
              <a:gd name="connsiteY6" fmla="*/ 7258751 h 7258751"/>
              <a:gd name="connsiteX7" fmla="*/ 6687444 w 10059620"/>
              <a:gd name="connsiteY7" fmla="*/ 6953071 h 7258751"/>
              <a:gd name="connsiteX8" fmla="*/ 6687444 w 10059620"/>
              <a:gd name="connsiteY8" fmla="*/ 5303453 h 7258751"/>
              <a:gd name="connsiteX9" fmla="*/ 7167759 w 10059620"/>
              <a:gd name="connsiteY9" fmla="*/ 5783768 h 7258751"/>
              <a:gd name="connsiteX10" fmla="*/ 10059621 w 10059620"/>
              <a:gd name="connsiteY10" fmla="*/ 5783768 h 7258751"/>
              <a:gd name="connsiteX11" fmla="*/ 10059621 w 10059620"/>
              <a:gd name="connsiteY11" fmla="*/ 2891907 h 7258751"/>
              <a:gd name="connsiteX12" fmla="*/ 7167759 w 10059620"/>
              <a:gd name="connsiteY12" fmla="*/ 0 h 72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9620" h="7258751">
                <a:moveTo>
                  <a:pt x="7167759" y="0"/>
                </a:moveTo>
                <a:lnTo>
                  <a:pt x="4275852" y="0"/>
                </a:lnTo>
                <a:lnTo>
                  <a:pt x="4275852" y="1883460"/>
                </a:lnTo>
                <a:lnTo>
                  <a:pt x="2253354" y="646407"/>
                </a:lnTo>
                <a:lnTo>
                  <a:pt x="0" y="1332960"/>
                </a:lnTo>
                <a:lnTo>
                  <a:pt x="92921" y="5463986"/>
                </a:lnTo>
                <a:lnTo>
                  <a:pt x="5601968" y="7258751"/>
                </a:lnTo>
                <a:lnTo>
                  <a:pt x="6687444" y="6953071"/>
                </a:lnTo>
                <a:lnTo>
                  <a:pt x="6687444" y="5303453"/>
                </a:lnTo>
                <a:lnTo>
                  <a:pt x="7167759" y="5783768"/>
                </a:lnTo>
                <a:lnTo>
                  <a:pt x="10059621" y="5783768"/>
                </a:lnTo>
                <a:lnTo>
                  <a:pt x="10059621" y="2891907"/>
                </a:lnTo>
                <a:lnTo>
                  <a:pt x="7167759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/>
            </a:stretch>
          </a:blip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FCB5B7-4FD0-FBB0-5EE5-8DD1E11CCFE4}"/>
              </a:ext>
            </a:extLst>
          </p:cNvPr>
          <p:cNvSpPr txBox="1"/>
          <p:nvPr/>
        </p:nvSpPr>
        <p:spPr>
          <a:xfrm>
            <a:off x="14880091" y="6854233"/>
            <a:ext cx="1458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endParaRPr lang="es-ES" sz="14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1600x1200px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319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DF54615-4712-6A79-05C2-96BE35172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BB632-4DFA-77A5-CDBA-CD78CC98C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A005F9-2EC3-D1CC-10F4-9394F1B81F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06264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597A54-21A9-7073-364C-A52F7FCF4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15A86AB-7A7D-7B0C-B6AC-A40F409060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18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263963-8653-9435-D155-DC2F61220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4636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DE54489-2F35-E858-5029-8CF62D68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378577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0FC571-27E4-F07D-9BE9-42FED6C1F5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19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0D8B77-65A8-F4F8-F437-6CCA11293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E82AA-3CD6-CA2E-0920-738E014932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6974D4-9F2C-867A-4882-3B954A66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6612"/>
          <a:stretch/>
        </p:blipFill>
        <p:spPr bwMode="auto">
          <a:xfrm>
            <a:off x="378576" y="379241"/>
            <a:ext cx="693662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905D2C8-6BF3-E298-5D3D-2CFCC8FA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5036681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9369FB-EB61-7802-9119-E952F8BC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9726125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04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arcador de número de diapositiva 1"/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10" name="CuadroTexto 3"/>
          <p:cNvSpPr txBox="1"/>
          <p:nvPr/>
        </p:nvSpPr>
        <p:spPr>
          <a:xfrm>
            <a:off x="814012" y="2970639"/>
            <a:ext cx="5007668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80000"/>
              </a:lnSpc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400" b="0" dirty="0"/>
              <a:t>Architecture Is Transformation</a:t>
            </a:r>
          </a:p>
          <a:p>
            <a:endParaRPr lang="fr-FR" sz="2400" dirty="0"/>
          </a:p>
          <a:p>
            <a:r>
              <a:rPr dirty="0"/>
              <a:t>Submission guidelines</a:t>
            </a:r>
          </a:p>
        </p:txBody>
      </p:sp>
      <p:pic>
        <p:nvPicPr>
          <p:cNvPr id="118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34" y="1939874"/>
            <a:ext cx="1040378" cy="7511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1"/>
          <p:cNvSpPr txBox="1"/>
          <p:nvPr/>
        </p:nvSpPr>
        <p:spPr>
          <a:xfrm>
            <a:off x="5660405" y="1776465"/>
            <a:ext cx="7872715" cy="564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several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layouts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free to use the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ones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prefer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to best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showcase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and application.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submit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a maximum of 10-15 pages. </a:t>
            </a:r>
          </a:p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lang="fr-FR" sz="1600" b="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application to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considered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complete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make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 sure to </a:t>
            </a:r>
            <a:r>
              <a:rPr lang="fr-FR" sz="1600" b="1" dirty="0" err="1">
                <a:latin typeface="Arial"/>
                <a:ea typeface="Arial"/>
                <a:cs typeface="Arial"/>
                <a:sym typeface="Arial"/>
              </a:rPr>
              <a:t>include</a:t>
            </a:r>
            <a:r>
              <a:rPr lang="fr-FR" sz="1600" b="1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lang="fr-FR" sz="1600" b="1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individual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biographical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statement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detailing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or if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applying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as a collective,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agency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- 1 to 2 pages;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fr-FR" sz="10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wish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apply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for the 2026 Global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Award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Architecture™,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including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criteria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think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meet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best: Innovation,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Transdisciplinarity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Adaptability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Regeneration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Empowerment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- 1 to 2 pages;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fr-FR" sz="10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A portfolio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presentation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of a maximum of 3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projects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+ publications,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experimentations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include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sketches, photos or articles;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fr-FR" sz="10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pertinent links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websites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publications, interviews,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videos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, etc.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fr-FR" sz="16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latin typeface="Arial"/>
                <a:ea typeface="Arial"/>
                <a:cs typeface="Arial"/>
                <a:sym typeface="Arial"/>
              </a:rPr>
              <a:t>complete</a:t>
            </a:r>
            <a:r>
              <a:rPr lang="fr-FR" sz="1600" dirty="0">
                <a:latin typeface="Arial"/>
                <a:ea typeface="Arial"/>
                <a:cs typeface="Arial"/>
                <a:sym typeface="Arial"/>
              </a:rPr>
              <a:t> contact information (slide 27)</a:t>
            </a:r>
          </a:p>
          <a:p>
            <a:pPr>
              <a:lnSpc>
                <a:spcPct val="12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lang="fr-FR" sz="16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5607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530EB6-A59B-0B5B-01BA-17559F18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r="20018"/>
          <a:stretch/>
        </p:blipFill>
        <p:spPr bwMode="auto">
          <a:xfrm>
            <a:off x="7467764" y="387993"/>
            <a:ext cx="3609436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9948E61-C95C-9E69-A9B9-930DA892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6612"/>
          <a:stretch/>
        </p:blipFill>
        <p:spPr bwMode="auto">
          <a:xfrm>
            <a:off x="378576" y="379241"/>
            <a:ext cx="693662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F7D2E67-7E50-1083-E286-5AF5EF3E42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20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B1980D-49B9-E238-0960-9DF9F8869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E1BC37-51C3-7FC9-6F19-F7BD43754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29764" y="2990944"/>
            <a:ext cx="2368822" cy="102992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540FEBD-66E4-E7D8-75C4-54A75A71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378577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F94A004-FDC8-8916-2F36-284B24C8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5036681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35ED274-657D-10FD-71A8-04E08405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9726125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715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9CA9F1-DF81-A1B5-4DF3-98197C44F6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21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767AD-3F57-300C-22D8-E1741745A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0D7624-6D32-1797-FD52-C7725A59FF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Fotografía a ojo de gusano de un edificio de hormigón">
            <a:extLst>
              <a:ext uri="{FF2B5EF4-FFF2-40B4-BE49-F238E27FC236}">
                <a16:creationId xmlns:a16="http://schemas.microsoft.com/office/drawing/2014/main" id="{B00403B4-0306-FB7B-C0C2-3D4FB316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" b="20815"/>
          <a:stretch/>
        </p:blipFill>
        <p:spPr bwMode="auto">
          <a:xfrm>
            <a:off x="7400716" y="379241"/>
            <a:ext cx="687566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CE019A0-00EE-E3AD-1AC5-B89485E1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6612"/>
          <a:stretch/>
        </p:blipFill>
        <p:spPr bwMode="auto">
          <a:xfrm>
            <a:off x="7339756" y="379241"/>
            <a:ext cx="693662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2A241F9-0DF8-7731-CDAF-CA380BE0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378577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56B021F-7B55-33F4-98A0-FE35B67C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5036681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6AC4075-2C30-7FFF-2E21-62078594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9726125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285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D9F089-CA13-545D-9D7C-65546E4898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22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589FD-D5A7-2699-B2F9-9009363C4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68BFF8-CD70-2045-61A4-241A9E66E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 descr="Fotografía a ojo de gusano de un edificio de hormigón">
            <a:extLst>
              <a:ext uri="{FF2B5EF4-FFF2-40B4-BE49-F238E27FC236}">
                <a16:creationId xmlns:a16="http://schemas.microsoft.com/office/drawing/2014/main" id="{BDEC19FE-1B81-683D-3A1F-ED07BEA76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" b="20815"/>
          <a:stretch/>
        </p:blipFill>
        <p:spPr bwMode="auto">
          <a:xfrm>
            <a:off x="7400716" y="379241"/>
            <a:ext cx="687566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94A88F-F622-0D83-A19E-C9E59885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6612"/>
          <a:stretch/>
        </p:blipFill>
        <p:spPr bwMode="auto">
          <a:xfrm>
            <a:off x="7339756" y="379241"/>
            <a:ext cx="6936624" cy="3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7BDA013-0F2E-C6D9-B29A-E5E43CDE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378577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17A0BBD-45AE-BF2E-A58C-96519AB8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5036681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69BE8D7-4FD5-AA57-11CC-E52F6E12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/>
        </p:blipFill>
        <p:spPr bwMode="auto">
          <a:xfrm>
            <a:off x="9726125" y="4174819"/>
            <a:ext cx="4557036" cy="34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719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C125190-C488-75E7-5CA6-6FCAF884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59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3">
            <a:extLst>
              <a:ext uri="{FF2B5EF4-FFF2-40B4-BE49-F238E27FC236}">
                <a16:creationId xmlns:a16="http://schemas.microsoft.com/office/drawing/2014/main" id="{C46C5591-68E9-C227-2FF0-E9C42B41546E}"/>
              </a:ext>
            </a:extLst>
          </p:cNvPr>
          <p:cNvSpPr/>
          <p:nvPr/>
        </p:nvSpPr>
        <p:spPr>
          <a:xfrm rot="10800000">
            <a:off x="6041985" y="0"/>
            <a:ext cx="8588412" cy="8229600"/>
          </a:xfrm>
          <a:prstGeom prst="rect">
            <a:avLst/>
          </a:prstGeom>
          <a:gradFill>
            <a:gsLst>
              <a:gs pos="13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Gráfico 11" descr="Gráfico 11">
            <a:extLst>
              <a:ext uri="{FF2B5EF4-FFF2-40B4-BE49-F238E27FC236}">
                <a16:creationId xmlns:a16="http://schemas.microsoft.com/office/drawing/2014/main" id="{B545D26E-FA44-7C46-713B-0292266F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91" y="512629"/>
            <a:ext cx="10465298" cy="7558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539002E-14D3-D0D5-7E24-19845136F9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23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9BC8A-A29C-D5AE-B4C0-523065CC4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0EA3AC-1D63-B10D-A0AE-7AC5EC867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2514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C125190-C488-75E7-5CA6-6FCAF884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59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78D8444A-1A6B-108E-154A-6E72AD26A3D3}"/>
              </a:ext>
            </a:extLst>
          </p:cNvPr>
          <p:cNvSpPr/>
          <p:nvPr/>
        </p:nvSpPr>
        <p:spPr>
          <a:xfrm>
            <a:off x="0" y="0"/>
            <a:ext cx="6597570" cy="8229600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Gráfico 11" descr="Gráfico 11">
            <a:extLst>
              <a:ext uri="{FF2B5EF4-FFF2-40B4-BE49-F238E27FC236}">
                <a16:creationId xmlns:a16="http://schemas.microsoft.com/office/drawing/2014/main" id="{DD1686C6-8D4A-57B6-6208-CC851AFF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24" y="370389"/>
            <a:ext cx="10465299" cy="7558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99C16C-945E-16A4-9182-D9CF2BC1C5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24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1A2DF-AE64-5560-5165-28D449F20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275B5-A969-622C-32DD-6AB00BE27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1366" y="2871759"/>
            <a:ext cx="4211596" cy="201275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14472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34395FC-7551-97EF-C81E-F663FBA86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192FEE5-F145-17C0-C8F4-2205DA3270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2D6EB4-262C-80A5-E361-ADC3F6D49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3BF74-9A5B-9457-C777-C273AF4451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712AF8-A1B6-5F40-B446-9A96218B1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5F35488-1E8C-4B47-F3D5-26FA88E68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858700A-B92B-F4B6-D3F9-3AC3508E70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14CACF3-704E-9AFC-B1D6-A639C2016D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4E28B24-91B7-71D1-89C5-6D0FBA4A29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Imagen 12" descr="Imagen 12">
            <a:extLst>
              <a:ext uri="{FF2B5EF4-FFF2-40B4-BE49-F238E27FC236}">
                <a16:creationId xmlns:a16="http://schemas.microsoft.com/office/drawing/2014/main" id="{6F5D7109-ABE9-CBF5-1D90-C4214565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812" y="669689"/>
            <a:ext cx="1734558" cy="12523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ángulo 50">
            <a:extLst>
              <a:ext uri="{FF2B5EF4-FFF2-40B4-BE49-F238E27FC236}">
                <a16:creationId xmlns:a16="http://schemas.microsoft.com/office/drawing/2014/main" id="{39BA340C-C6CA-774F-7419-E49337927F86}"/>
              </a:ext>
            </a:extLst>
          </p:cNvPr>
          <p:cNvSpPr/>
          <p:nvPr/>
        </p:nvSpPr>
        <p:spPr>
          <a:xfrm>
            <a:off x="-1" y="4114799"/>
            <a:ext cx="13261307" cy="348387"/>
          </a:xfrm>
          <a:prstGeom prst="rect">
            <a:avLst/>
          </a:prstGeom>
          <a:gradFill>
            <a:gsLst>
              <a:gs pos="0">
                <a:srgbClr val="EAE3D5">
                  <a:alpha val="14000"/>
                </a:srgbClr>
              </a:gs>
              <a:gs pos="100000">
                <a:srgbClr val="A59988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CuadroTexto 52">
            <a:extLst>
              <a:ext uri="{FF2B5EF4-FFF2-40B4-BE49-F238E27FC236}">
                <a16:creationId xmlns:a16="http://schemas.microsoft.com/office/drawing/2014/main" id="{F56056FB-9F9B-EBD1-1742-FDBCAEB5FF53}"/>
              </a:ext>
            </a:extLst>
          </p:cNvPr>
          <p:cNvSpPr txBox="1"/>
          <p:nvPr/>
        </p:nvSpPr>
        <p:spPr>
          <a:xfrm>
            <a:off x="1098334" y="5439193"/>
            <a:ext cx="325116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XXXX</a:t>
            </a:r>
          </a:p>
        </p:txBody>
      </p:sp>
      <p:sp>
        <p:nvSpPr>
          <p:cNvPr id="14" name="CuadroTexto 58">
            <a:extLst>
              <a:ext uri="{FF2B5EF4-FFF2-40B4-BE49-F238E27FC236}">
                <a16:creationId xmlns:a16="http://schemas.microsoft.com/office/drawing/2014/main" id="{03253646-2753-A856-F215-707B0F65FD51}"/>
              </a:ext>
            </a:extLst>
          </p:cNvPr>
          <p:cNvSpPr txBox="1"/>
          <p:nvPr/>
        </p:nvSpPr>
        <p:spPr>
          <a:xfrm>
            <a:off x="7438274" y="2559324"/>
            <a:ext cx="325116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XXXX</a:t>
            </a:r>
          </a:p>
        </p:txBody>
      </p:sp>
      <p:sp>
        <p:nvSpPr>
          <p:cNvPr id="15" name="CuadroTexto 60">
            <a:extLst>
              <a:ext uri="{FF2B5EF4-FFF2-40B4-BE49-F238E27FC236}">
                <a16:creationId xmlns:a16="http://schemas.microsoft.com/office/drawing/2014/main" id="{F9D962A6-FA74-BB05-E0BF-7AD0257BC0B8}"/>
              </a:ext>
            </a:extLst>
          </p:cNvPr>
          <p:cNvSpPr txBox="1"/>
          <p:nvPr/>
        </p:nvSpPr>
        <p:spPr>
          <a:xfrm>
            <a:off x="3004253" y="2559324"/>
            <a:ext cx="3251169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XXXX</a:t>
            </a:r>
          </a:p>
        </p:txBody>
      </p:sp>
      <p:sp>
        <p:nvSpPr>
          <p:cNvPr id="16" name="Triángulo isósceles 61">
            <a:extLst>
              <a:ext uri="{FF2B5EF4-FFF2-40B4-BE49-F238E27FC236}">
                <a16:creationId xmlns:a16="http://schemas.microsoft.com/office/drawing/2014/main" id="{6285CA6E-170E-8A74-EC47-2136ED3D1169}"/>
              </a:ext>
            </a:extLst>
          </p:cNvPr>
          <p:cNvSpPr/>
          <p:nvPr/>
        </p:nvSpPr>
        <p:spPr>
          <a:xfrm rot="5400000">
            <a:off x="13218506" y="4021478"/>
            <a:ext cx="620639" cy="535034"/>
          </a:xfrm>
          <a:prstGeom prst="triangle">
            <a:avLst/>
          </a:prstGeom>
          <a:solidFill>
            <a:srgbClr val="A599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Conector recto 62">
            <a:extLst>
              <a:ext uri="{FF2B5EF4-FFF2-40B4-BE49-F238E27FC236}">
                <a16:creationId xmlns:a16="http://schemas.microsoft.com/office/drawing/2014/main" id="{C2D1D4BE-6B4A-CBD5-01BB-0C3BED92B172}"/>
              </a:ext>
            </a:extLst>
          </p:cNvPr>
          <p:cNvSpPr/>
          <p:nvPr/>
        </p:nvSpPr>
        <p:spPr>
          <a:xfrm flipV="1">
            <a:off x="4629837" y="3733170"/>
            <a:ext cx="1" cy="549473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Conector recto 63">
            <a:extLst>
              <a:ext uri="{FF2B5EF4-FFF2-40B4-BE49-F238E27FC236}">
                <a16:creationId xmlns:a16="http://schemas.microsoft.com/office/drawing/2014/main" id="{28797596-1B33-0BF6-F38E-C31D05A43519}"/>
              </a:ext>
            </a:extLst>
          </p:cNvPr>
          <p:cNvSpPr/>
          <p:nvPr/>
        </p:nvSpPr>
        <p:spPr>
          <a:xfrm flipV="1">
            <a:off x="9068796" y="3733170"/>
            <a:ext cx="1" cy="549473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Conector recto 64">
            <a:extLst>
              <a:ext uri="{FF2B5EF4-FFF2-40B4-BE49-F238E27FC236}">
                <a16:creationId xmlns:a16="http://schemas.microsoft.com/office/drawing/2014/main" id="{18FFD113-25FB-AB43-758E-3C395C04E27D}"/>
              </a:ext>
            </a:extLst>
          </p:cNvPr>
          <p:cNvSpPr/>
          <p:nvPr/>
        </p:nvSpPr>
        <p:spPr>
          <a:xfrm>
            <a:off x="2726235" y="4295342"/>
            <a:ext cx="1" cy="573099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Conector recto 65">
            <a:extLst>
              <a:ext uri="{FF2B5EF4-FFF2-40B4-BE49-F238E27FC236}">
                <a16:creationId xmlns:a16="http://schemas.microsoft.com/office/drawing/2014/main" id="{012EAA44-503B-3ADE-CDE2-2D4CDB59E9D5}"/>
              </a:ext>
            </a:extLst>
          </p:cNvPr>
          <p:cNvSpPr/>
          <p:nvPr/>
        </p:nvSpPr>
        <p:spPr>
          <a:xfrm>
            <a:off x="6949102" y="4295342"/>
            <a:ext cx="1" cy="573099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Conector recto 66">
            <a:extLst>
              <a:ext uri="{FF2B5EF4-FFF2-40B4-BE49-F238E27FC236}">
                <a16:creationId xmlns:a16="http://schemas.microsoft.com/office/drawing/2014/main" id="{74C940F8-48AD-1A7B-DE66-33D3E1EBD56B}"/>
              </a:ext>
            </a:extLst>
          </p:cNvPr>
          <p:cNvSpPr/>
          <p:nvPr/>
        </p:nvSpPr>
        <p:spPr>
          <a:xfrm>
            <a:off x="11201365" y="4295342"/>
            <a:ext cx="1" cy="573099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" name="Gráfico 68" descr="Gráfico 68">
            <a:extLst>
              <a:ext uri="{FF2B5EF4-FFF2-40B4-BE49-F238E27FC236}">
                <a16:creationId xmlns:a16="http://schemas.microsoft.com/office/drawing/2014/main" id="{04A0928D-6263-3B7E-B163-BF9F9138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70" y="1998310"/>
            <a:ext cx="646333" cy="64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ráfico 69" descr="Gráfico 69">
            <a:extLst>
              <a:ext uri="{FF2B5EF4-FFF2-40B4-BE49-F238E27FC236}">
                <a16:creationId xmlns:a16="http://schemas.microsoft.com/office/drawing/2014/main" id="{F9115899-3948-864C-6FD6-E2C0AF96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92" y="1998310"/>
            <a:ext cx="646333" cy="64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áfico 72" descr="Gráfico 72">
            <a:extLst>
              <a:ext uri="{FF2B5EF4-FFF2-40B4-BE49-F238E27FC236}">
                <a16:creationId xmlns:a16="http://schemas.microsoft.com/office/drawing/2014/main" id="{7AE41F2E-B161-3B7F-BE50-44C46030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51" y="4868438"/>
            <a:ext cx="646333" cy="64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74">
            <a:extLst>
              <a:ext uri="{FF2B5EF4-FFF2-40B4-BE49-F238E27FC236}">
                <a16:creationId xmlns:a16="http://schemas.microsoft.com/office/drawing/2014/main" id="{1C705B5A-CCED-50D2-D5D7-2784B576178C}"/>
              </a:ext>
            </a:extLst>
          </p:cNvPr>
          <p:cNvSpPr txBox="1"/>
          <p:nvPr/>
        </p:nvSpPr>
        <p:spPr>
          <a:xfrm>
            <a:off x="5323518" y="5439193"/>
            <a:ext cx="32511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XXXX</a:t>
            </a:r>
          </a:p>
        </p:txBody>
      </p:sp>
      <p:pic>
        <p:nvPicPr>
          <p:cNvPr id="27" name="Gráfico 75" descr="Gráfico 75">
            <a:extLst>
              <a:ext uri="{FF2B5EF4-FFF2-40B4-BE49-F238E27FC236}">
                <a16:creationId xmlns:a16="http://schemas.microsoft.com/office/drawing/2014/main" id="{59458B5B-C81B-71B2-AD5B-398D691B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35" y="4868438"/>
            <a:ext cx="646333" cy="64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CuadroTexto 77">
            <a:extLst>
              <a:ext uri="{FF2B5EF4-FFF2-40B4-BE49-F238E27FC236}">
                <a16:creationId xmlns:a16="http://schemas.microsoft.com/office/drawing/2014/main" id="{27AC8131-5B34-4567-541D-5990299CA510}"/>
              </a:ext>
            </a:extLst>
          </p:cNvPr>
          <p:cNvSpPr txBox="1"/>
          <p:nvPr/>
        </p:nvSpPr>
        <p:spPr>
          <a:xfrm>
            <a:off x="9591533" y="5439193"/>
            <a:ext cx="325116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XXXX</a:t>
            </a:r>
          </a:p>
        </p:txBody>
      </p:sp>
      <p:pic>
        <p:nvPicPr>
          <p:cNvPr id="30" name="Gráfico 78" descr="Gráfico 78">
            <a:extLst>
              <a:ext uri="{FF2B5EF4-FFF2-40B4-BE49-F238E27FC236}">
                <a16:creationId xmlns:a16="http://schemas.microsoft.com/office/drawing/2014/main" id="{CF1F2DFA-167B-3462-AC2F-43576D06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949" y="4868438"/>
            <a:ext cx="646333" cy="646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85177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696C3E-9E90-C84E-26F4-B89A59F47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BEA231-2A36-8075-B0B0-EEE0AEFF76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CF4D3-37D7-BF08-C714-17A7C5E36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AF82E0-8A75-2325-96BB-40F43BA85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2B4A995-2B07-E82C-2AFA-43AB7F017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675B841-153D-0363-9A02-CE0810697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05270A3-EE20-E805-131A-38B49ADFA8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2DE10C-4667-8D0B-B039-A9103EF546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E60DF3-3C8C-48F2-ED82-DCCF6AB89F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4A6CC89-98B8-A18E-DB60-1BAF3D0F67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F81FFFC-D59E-96C1-2639-A5B0FE223B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8BBEEEE-DF3C-28C9-4665-0349E34E68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grpSp>
        <p:nvGrpSpPr>
          <p:cNvPr id="14" name="Grupo 315">
            <a:extLst>
              <a:ext uri="{FF2B5EF4-FFF2-40B4-BE49-F238E27FC236}">
                <a16:creationId xmlns:a16="http://schemas.microsoft.com/office/drawing/2014/main" id="{10522ED2-61D2-FD34-EA6C-6D553F413763}"/>
              </a:ext>
            </a:extLst>
          </p:cNvPr>
          <p:cNvGrpSpPr/>
          <p:nvPr/>
        </p:nvGrpSpPr>
        <p:grpSpPr>
          <a:xfrm>
            <a:off x="2597716" y="1680556"/>
            <a:ext cx="9438011" cy="5332154"/>
            <a:chOff x="0" y="0"/>
            <a:chExt cx="9438010" cy="5332152"/>
          </a:xfrm>
        </p:grpSpPr>
        <p:sp>
          <p:nvSpPr>
            <p:cNvPr id="15" name="Freeform 235">
              <a:extLst>
                <a:ext uri="{FF2B5EF4-FFF2-40B4-BE49-F238E27FC236}">
                  <a16:creationId xmlns:a16="http://schemas.microsoft.com/office/drawing/2014/main" id="{C942827C-D138-5AA3-0704-776DA4A83F0B}"/>
                </a:ext>
              </a:extLst>
            </p:cNvPr>
            <p:cNvSpPr/>
            <p:nvPr/>
          </p:nvSpPr>
          <p:spPr>
            <a:xfrm>
              <a:off x="6206043" y="5027260"/>
              <a:ext cx="46570" cy="4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662" extrusionOk="0">
                  <a:moveTo>
                    <a:pt x="2160" y="20662"/>
                  </a:moveTo>
                  <a:cubicBezTo>
                    <a:pt x="-720" y="17576"/>
                    <a:pt x="3600" y="14491"/>
                    <a:pt x="2160" y="12948"/>
                  </a:cubicBezTo>
                  <a:cubicBezTo>
                    <a:pt x="-720" y="9862"/>
                    <a:pt x="-720" y="5233"/>
                    <a:pt x="2160" y="3691"/>
                  </a:cubicBezTo>
                  <a:cubicBezTo>
                    <a:pt x="2160" y="605"/>
                    <a:pt x="2160" y="-938"/>
                    <a:pt x="3600" y="605"/>
                  </a:cubicBezTo>
                  <a:cubicBezTo>
                    <a:pt x="6480" y="3691"/>
                    <a:pt x="2160" y="5233"/>
                    <a:pt x="3600" y="8319"/>
                  </a:cubicBezTo>
                  <a:cubicBezTo>
                    <a:pt x="7920" y="9862"/>
                    <a:pt x="10800" y="605"/>
                    <a:pt x="10800" y="5233"/>
                  </a:cubicBezTo>
                  <a:cubicBezTo>
                    <a:pt x="10800" y="9862"/>
                    <a:pt x="6480" y="9862"/>
                    <a:pt x="10800" y="9862"/>
                  </a:cubicBezTo>
                  <a:cubicBezTo>
                    <a:pt x="15120" y="9862"/>
                    <a:pt x="16560" y="5233"/>
                    <a:pt x="19440" y="8319"/>
                  </a:cubicBezTo>
                  <a:cubicBezTo>
                    <a:pt x="20880" y="8319"/>
                    <a:pt x="20880" y="14491"/>
                    <a:pt x="16560" y="12948"/>
                  </a:cubicBezTo>
                  <a:cubicBezTo>
                    <a:pt x="12240" y="12948"/>
                    <a:pt x="10800" y="14491"/>
                    <a:pt x="12240" y="14491"/>
                  </a:cubicBezTo>
                  <a:cubicBezTo>
                    <a:pt x="12240" y="14491"/>
                    <a:pt x="20880" y="17576"/>
                    <a:pt x="16560" y="20662"/>
                  </a:cubicBezTo>
                  <a:cubicBezTo>
                    <a:pt x="10800" y="20662"/>
                    <a:pt x="6480" y="14491"/>
                    <a:pt x="3600" y="17576"/>
                  </a:cubicBezTo>
                  <a:cubicBezTo>
                    <a:pt x="3600" y="20662"/>
                    <a:pt x="2160" y="20662"/>
                    <a:pt x="2160" y="20662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D87FBE23-5A70-5180-23AE-82814C77C845}"/>
                </a:ext>
              </a:extLst>
            </p:cNvPr>
            <p:cNvGrpSpPr/>
            <p:nvPr/>
          </p:nvGrpSpPr>
          <p:grpSpPr>
            <a:xfrm>
              <a:off x="7374408" y="3394718"/>
              <a:ext cx="1754924" cy="1554591"/>
              <a:chOff x="0" y="0"/>
              <a:chExt cx="1754923" cy="1554589"/>
            </a:xfrm>
          </p:grpSpPr>
          <p:sp>
            <p:nvSpPr>
              <p:cNvPr id="319" name="New Zeland">
                <a:extLst>
                  <a:ext uri="{FF2B5EF4-FFF2-40B4-BE49-F238E27FC236}">
                    <a16:creationId xmlns:a16="http://schemas.microsoft.com/office/drawing/2014/main" id="{79F67696-A0F2-EE0E-BEFE-CE19C30864BD}"/>
                  </a:ext>
                </a:extLst>
              </p:cNvPr>
              <p:cNvSpPr/>
              <p:nvPr/>
            </p:nvSpPr>
            <p:spPr>
              <a:xfrm>
                <a:off x="1397399" y="1102663"/>
                <a:ext cx="318742" cy="45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482" extrusionOk="0">
                    <a:moveTo>
                      <a:pt x="10164" y="10721"/>
                    </a:moveTo>
                    <a:cubicBezTo>
                      <a:pt x="11046" y="10091"/>
                      <a:pt x="11707" y="10564"/>
                      <a:pt x="11487" y="10721"/>
                    </a:cubicBezTo>
                    <a:cubicBezTo>
                      <a:pt x="10825" y="10721"/>
                      <a:pt x="11046" y="11036"/>
                      <a:pt x="11487" y="11036"/>
                    </a:cubicBezTo>
                    <a:cubicBezTo>
                      <a:pt x="11707" y="11036"/>
                      <a:pt x="11046" y="12455"/>
                      <a:pt x="12148" y="11667"/>
                    </a:cubicBezTo>
                    <a:cubicBezTo>
                      <a:pt x="13470" y="11036"/>
                      <a:pt x="14132" y="11194"/>
                      <a:pt x="13470" y="11982"/>
                    </a:cubicBezTo>
                    <a:cubicBezTo>
                      <a:pt x="13029" y="12455"/>
                      <a:pt x="14352" y="12298"/>
                      <a:pt x="13470" y="12928"/>
                    </a:cubicBezTo>
                    <a:cubicBezTo>
                      <a:pt x="12368" y="13874"/>
                      <a:pt x="12148" y="14978"/>
                      <a:pt x="11487" y="14978"/>
                    </a:cubicBezTo>
                    <a:cubicBezTo>
                      <a:pt x="11046" y="14978"/>
                      <a:pt x="10825" y="15924"/>
                      <a:pt x="11487" y="15924"/>
                    </a:cubicBezTo>
                    <a:cubicBezTo>
                      <a:pt x="12148" y="16082"/>
                      <a:pt x="11707" y="16555"/>
                      <a:pt x="11046" y="16397"/>
                    </a:cubicBezTo>
                    <a:cubicBezTo>
                      <a:pt x="10825" y="16397"/>
                      <a:pt x="8401" y="16555"/>
                      <a:pt x="8401" y="17816"/>
                    </a:cubicBezTo>
                    <a:cubicBezTo>
                      <a:pt x="8401" y="18920"/>
                      <a:pt x="7078" y="19393"/>
                      <a:pt x="7740" y="19866"/>
                    </a:cubicBezTo>
                    <a:cubicBezTo>
                      <a:pt x="8181" y="20339"/>
                      <a:pt x="7078" y="19866"/>
                      <a:pt x="6417" y="20812"/>
                    </a:cubicBezTo>
                    <a:cubicBezTo>
                      <a:pt x="5315" y="21600"/>
                      <a:pt x="4654" y="21600"/>
                      <a:pt x="3772" y="21285"/>
                    </a:cubicBezTo>
                    <a:cubicBezTo>
                      <a:pt x="2670" y="21285"/>
                      <a:pt x="3332" y="20812"/>
                      <a:pt x="2670" y="20812"/>
                    </a:cubicBezTo>
                    <a:cubicBezTo>
                      <a:pt x="2009" y="20969"/>
                      <a:pt x="2450" y="20339"/>
                      <a:pt x="1789" y="20496"/>
                    </a:cubicBezTo>
                    <a:cubicBezTo>
                      <a:pt x="1127" y="20969"/>
                      <a:pt x="466" y="20812"/>
                      <a:pt x="25" y="20339"/>
                    </a:cubicBezTo>
                    <a:cubicBezTo>
                      <a:pt x="-195" y="19866"/>
                      <a:pt x="1127" y="20023"/>
                      <a:pt x="687" y="19550"/>
                    </a:cubicBezTo>
                    <a:cubicBezTo>
                      <a:pt x="466" y="19077"/>
                      <a:pt x="1127" y="18604"/>
                      <a:pt x="1789" y="18131"/>
                    </a:cubicBezTo>
                    <a:cubicBezTo>
                      <a:pt x="2670" y="17658"/>
                      <a:pt x="3111" y="16555"/>
                      <a:pt x="3993" y="16555"/>
                    </a:cubicBezTo>
                    <a:cubicBezTo>
                      <a:pt x="4654" y="16555"/>
                      <a:pt x="4654" y="16082"/>
                      <a:pt x="5095" y="15924"/>
                    </a:cubicBezTo>
                    <a:cubicBezTo>
                      <a:pt x="5756" y="15924"/>
                      <a:pt x="6417" y="15136"/>
                      <a:pt x="7519" y="14978"/>
                    </a:cubicBezTo>
                    <a:cubicBezTo>
                      <a:pt x="8181" y="14505"/>
                      <a:pt x="8401" y="12771"/>
                      <a:pt x="9503" y="12455"/>
                    </a:cubicBezTo>
                    <a:cubicBezTo>
                      <a:pt x="10385" y="12298"/>
                      <a:pt x="9503" y="11194"/>
                      <a:pt x="10164" y="10721"/>
                    </a:cubicBezTo>
                    <a:close/>
                    <a:moveTo>
                      <a:pt x="16115" y="12298"/>
                    </a:moveTo>
                    <a:cubicBezTo>
                      <a:pt x="16556" y="11982"/>
                      <a:pt x="19201" y="9302"/>
                      <a:pt x="18540" y="8829"/>
                    </a:cubicBezTo>
                    <a:cubicBezTo>
                      <a:pt x="18099" y="8514"/>
                      <a:pt x="18760" y="7568"/>
                      <a:pt x="19862" y="8356"/>
                    </a:cubicBezTo>
                    <a:cubicBezTo>
                      <a:pt x="20744" y="8829"/>
                      <a:pt x="19421" y="7410"/>
                      <a:pt x="20523" y="7410"/>
                    </a:cubicBezTo>
                    <a:cubicBezTo>
                      <a:pt x="21185" y="7095"/>
                      <a:pt x="20744" y="6149"/>
                      <a:pt x="21185" y="5834"/>
                    </a:cubicBezTo>
                    <a:cubicBezTo>
                      <a:pt x="21405" y="5361"/>
                      <a:pt x="20083" y="5203"/>
                      <a:pt x="19862" y="5676"/>
                    </a:cubicBezTo>
                    <a:cubicBezTo>
                      <a:pt x="19421" y="6307"/>
                      <a:pt x="18540" y="6149"/>
                      <a:pt x="17438" y="5676"/>
                    </a:cubicBezTo>
                    <a:cubicBezTo>
                      <a:pt x="16556" y="5203"/>
                      <a:pt x="16776" y="4099"/>
                      <a:pt x="16115" y="3626"/>
                    </a:cubicBezTo>
                    <a:cubicBezTo>
                      <a:pt x="15454" y="2996"/>
                      <a:pt x="15454" y="3626"/>
                      <a:pt x="16115" y="4415"/>
                    </a:cubicBezTo>
                    <a:cubicBezTo>
                      <a:pt x="16556" y="5203"/>
                      <a:pt x="14352" y="4099"/>
                      <a:pt x="14793" y="3469"/>
                    </a:cubicBezTo>
                    <a:cubicBezTo>
                      <a:pt x="14793" y="2996"/>
                      <a:pt x="14132" y="2996"/>
                      <a:pt x="14132" y="2523"/>
                    </a:cubicBezTo>
                    <a:cubicBezTo>
                      <a:pt x="14132" y="1892"/>
                      <a:pt x="14132" y="1892"/>
                      <a:pt x="13691" y="1419"/>
                    </a:cubicBezTo>
                    <a:cubicBezTo>
                      <a:pt x="13470" y="946"/>
                      <a:pt x="13029" y="946"/>
                      <a:pt x="12368" y="788"/>
                    </a:cubicBezTo>
                    <a:cubicBezTo>
                      <a:pt x="11707" y="788"/>
                      <a:pt x="12148" y="0"/>
                      <a:pt x="11046" y="0"/>
                    </a:cubicBezTo>
                    <a:cubicBezTo>
                      <a:pt x="10385" y="0"/>
                      <a:pt x="10825" y="0"/>
                      <a:pt x="11487" y="788"/>
                    </a:cubicBezTo>
                    <a:cubicBezTo>
                      <a:pt x="12148" y="1261"/>
                      <a:pt x="11487" y="946"/>
                      <a:pt x="12148" y="1419"/>
                    </a:cubicBezTo>
                    <a:cubicBezTo>
                      <a:pt x="12368" y="2207"/>
                      <a:pt x="13029" y="3626"/>
                      <a:pt x="13470" y="3153"/>
                    </a:cubicBezTo>
                    <a:cubicBezTo>
                      <a:pt x="13691" y="2680"/>
                      <a:pt x="14132" y="3942"/>
                      <a:pt x="13691" y="3626"/>
                    </a:cubicBezTo>
                    <a:cubicBezTo>
                      <a:pt x="13470" y="3469"/>
                      <a:pt x="13470" y="3626"/>
                      <a:pt x="14352" y="4888"/>
                    </a:cubicBezTo>
                    <a:cubicBezTo>
                      <a:pt x="15234" y="6149"/>
                      <a:pt x="14352" y="6149"/>
                      <a:pt x="14352" y="6780"/>
                    </a:cubicBezTo>
                    <a:cubicBezTo>
                      <a:pt x="14352" y="7883"/>
                      <a:pt x="13029" y="7883"/>
                      <a:pt x="12809" y="8356"/>
                    </a:cubicBezTo>
                    <a:cubicBezTo>
                      <a:pt x="12809" y="8829"/>
                      <a:pt x="14132" y="9302"/>
                      <a:pt x="14793" y="9460"/>
                    </a:cubicBezTo>
                    <a:cubicBezTo>
                      <a:pt x="15895" y="9775"/>
                      <a:pt x="15234" y="11194"/>
                      <a:pt x="14793" y="11509"/>
                    </a:cubicBezTo>
                    <a:cubicBezTo>
                      <a:pt x="14352" y="11667"/>
                      <a:pt x="13691" y="11667"/>
                      <a:pt x="14793" y="11982"/>
                    </a:cubicBezTo>
                    <a:cubicBezTo>
                      <a:pt x="15454" y="11982"/>
                      <a:pt x="15234" y="12771"/>
                      <a:pt x="16115" y="12298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Freeform 211">
                <a:extLst>
                  <a:ext uri="{FF2B5EF4-FFF2-40B4-BE49-F238E27FC236}">
                    <a16:creationId xmlns:a16="http://schemas.microsoft.com/office/drawing/2014/main" id="{81FE0BCB-E6BE-82E7-E76E-1B007FD099E7}"/>
                  </a:ext>
                </a:extLst>
              </p:cNvPr>
              <p:cNvSpPr/>
              <p:nvPr/>
            </p:nvSpPr>
            <p:spPr>
              <a:xfrm>
                <a:off x="1682847" y="520122"/>
                <a:ext cx="3876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02" h="20267" extrusionOk="0">
                    <a:moveTo>
                      <a:pt x="4757" y="19200"/>
                    </a:moveTo>
                    <a:cubicBezTo>
                      <a:pt x="-6043" y="14400"/>
                      <a:pt x="4757" y="0"/>
                      <a:pt x="5957" y="0"/>
                    </a:cubicBezTo>
                    <a:cubicBezTo>
                      <a:pt x="8357" y="0"/>
                      <a:pt x="13157" y="0"/>
                      <a:pt x="13157" y="7200"/>
                    </a:cubicBezTo>
                    <a:cubicBezTo>
                      <a:pt x="11957" y="14400"/>
                      <a:pt x="15557" y="14400"/>
                      <a:pt x="13157" y="19200"/>
                    </a:cubicBezTo>
                    <a:cubicBezTo>
                      <a:pt x="11957" y="21600"/>
                      <a:pt x="9557" y="14400"/>
                      <a:pt x="9557" y="19200"/>
                    </a:cubicBezTo>
                    <a:cubicBezTo>
                      <a:pt x="8357" y="21600"/>
                      <a:pt x="5957" y="19200"/>
                      <a:pt x="4757" y="192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Freeform 212">
                <a:extLst>
                  <a:ext uri="{FF2B5EF4-FFF2-40B4-BE49-F238E27FC236}">
                    <a16:creationId xmlns:a16="http://schemas.microsoft.com/office/drawing/2014/main" id="{B92C4026-BB79-43D1-C228-64FDE2F85888}"/>
                  </a:ext>
                </a:extLst>
              </p:cNvPr>
              <p:cNvSpPr/>
              <p:nvPr/>
            </p:nvSpPr>
            <p:spPr>
              <a:xfrm>
                <a:off x="1716298" y="478613"/>
                <a:ext cx="38625" cy="29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52" h="18031" extrusionOk="0">
                    <a:moveTo>
                      <a:pt x="2353" y="16856"/>
                    </a:moveTo>
                    <a:cubicBezTo>
                      <a:pt x="-3047" y="7038"/>
                      <a:pt x="2353" y="12929"/>
                      <a:pt x="3703" y="10965"/>
                    </a:cubicBezTo>
                    <a:cubicBezTo>
                      <a:pt x="3703" y="3111"/>
                      <a:pt x="6403" y="10965"/>
                      <a:pt x="7753" y="3111"/>
                    </a:cubicBezTo>
                    <a:cubicBezTo>
                      <a:pt x="11803" y="1147"/>
                      <a:pt x="18553" y="-2780"/>
                      <a:pt x="14503" y="3111"/>
                    </a:cubicBezTo>
                    <a:cubicBezTo>
                      <a:pt x="11803" y="7038"/>
                      <a:pt x="11803" y="12929"/>
                      <a:pt x="14503" y="7038"/>
                    </a:cubicBezTo>
                    <a:cubicBezTo>
                      <a:pt x="15853" y="3111"/>
                      <a:pt x="14503" y="12929"/>
                      <a:pt x="14503" y="12929"/>
                    </a:cubicBezTo>
                    <a:cubicBezTo>
                      <a:pt x="15853" y="12929"/>
                      <a:pt x="11803" y="10965"/>
                      <a:pt x="10453" y="12929"/>
                    </a:cubicBezTo>
                    <a:cubicBezTo>
                      <a:pt x="7753" y="16856"/>
                      <a:pt x="10453" y="10965"/>
                      <a:pt x="6403" y="12929"/>
                    </a:cubicBezTo>
                    <a:cubicBezTo>
                      <a:pt x="2353" y="18820"/>
                      <a:pt x="2353" y="18820"/>
                      <a:pt x="2353" y="1685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Freeform 216">
                <a:extLst>
                  <a:ext uri="{FF2B5EF4-FFF2-40B4-BE49-F238E27FC236}">
                    <a16:creationId xmlns:a16="http://schemas.microsoft.com/office/drawing/2014/main" id="{0F8F6755-EA63-01D1-BAD9-492281145C6F}"/>
                  </a:ext>
                </a:extLst>
              </p:cNvPr>
              <p:cNvSpPr/>
              <p:nvPr/>
            </p:nvSpPr>
            <p:spPr>
              <a:xfrm>
                <a:off x="707639" y="0"/>
                <a:ext cx="416567" cy="330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430" extrusionOk="0">
                    <a:moveTo>
                      <a:pt x="0" y="2182"/>
                    </a:moveTo>
                    <a:cubicBezTo>
                      <a:pt x="1029" y="1755"/>
                      <a:pt x="2914" y="3680"/>
                      <a:pt x="3771" y="4107"/>
                    </a:cubicBezTo>
                    <a:cubicBezTo>
                      <a:pt x="4971" y="4321"/>
                      <a:pt x="4971" y="5177"/>
                      <a:pt x="5486" y="5177"/>
                    </a:cubicBezTo>
                    <a:cubicBezTo>
                      <a:pt x="6000" y="5177"/>
                      <a:pt x="7714" y="7101"/>
                      <a:pt x="7714" y="7743"/>
                    </a:cubicBezTo>
                    <a:cubicBezTo>
                      <a:pt x="7543" y="8384"/>
                      <a:pt x="7200" y="8384"/>
                      <a:pt x="8229" y="8812"/>
                    </a:cubicBezTo>
                    <a:cubicBezTo>
                      <a:pt x="9086" y="9026"/>
                      <a:pt x="8914" y="9668"/>
                      <a:pt x="9600" y="9454"/>
                    </a:cubicBezTo>
                    <a:cubicBezTo>
                      <a:pt x="10114" y="9454"/>
                      <a:pt x="10629" y="10737"/>
                      <a:pt x="10457" y="11165"/>
                    </a:cubicBezTo>
                    <a:cubicBezTo>
                      <a:pt x="10114" y="11379"/>
                      <a:pt x="9600" y="11165"/>
                      <a:pt x="9086" y="11379"/>
                    </a:cubicBezTo>
                    <a:cubicBezTo>
                      <a:pt x="8914" y="11379"/>
                      <a:pt x="10114" y="13517"/>
                      <a:pt x="10629" y="13731"/>
                    </a:cubicBezTo>
                    <a:cubicBezTo>
                      <a:pt x="11143" y="14159"/>
                      <a:pt x="10971" y="16297"/>
                      <a:pt x="12000" y="16083"/>
                    </a:cubicBezTo>
                    <a:cubicBezTo>
                      <a:pt x="13200" y="15442"/>
                      <a:pt x="11486" y="17153"/>
                      <a:pt x="12686" y="17153"/>
                    </a:cubicBezTo>
                    <a:cubicBezTo>
                      <a:pt x="14057" y="17153"/>
                      <a:pt x="12000" y="17794"/>
                      <a:pt x="13714" y="18436"/>
                    </a:cubicBezTo>
                    <a:cubicBezTo>
                      <a:pt x="14914" y="18650"/>
                      <a:pt x="14400" y="19291"/>
                      <a:pt x="13714" y="19291"/>
                    </a:cubicBezTo>
                    <a:cubicBezTo>
                      <a:pt x="13029" y="19291"/>
                      <a:pt x="13543" y="19078"/>
                      <a:pt x="11657" y="18436"/>
                    </a:cubicBezTo>
                    <a:cubicBezTo>
                      <a:pt x="9943" y="18008"/>
                      <a:pt x="10114" y="18008"/>
                      <a:pt x="9086" y="16297"/>
                    </a:cubicBezTo>
                    <a:cubicBezTo>
                      <a:pt x="8057" y="14800"/>
                      <a:pt x="8229" y="13731"/>
                      <a:pt x="7029" y="13731"/>
                    </a:cubicBezTo>
                    <a:cubicBezTo>
                      <a:pt x="6000" y="13517"/>
                      <a:pt x="6686" y="12662"/>
                      <a:pt x="5657" y="13517"/>
                    </a:cubicBezTo>
                    <a:cubicBezTo>
                      <a:pt x="5143" y="13517"/>
                      <a:pt x="5143" y="13517"/>
                      <a:pt x="4971" y="12662"/>
                    </a:cubicBezTo>
                    <a:cubicBezTo>
                      <a:pt x="5143" y="14373"/>
                      <a:pt x="4629" y="13517"/>
                      <a:pt x="4629" y="14159"/>
                    </a:cubicBezTo>
                    <a:cubicBezTo>
                      <a:pt x="4629" y="14800"/>
                      <a:pt x="3429" y="14373"/>
                      <a:pt x="4114" y="14800"/>
                    </a:cubicBezTo>
                    <a:cubicBezTo>
                      <a:pt x="4457" y="15014"/>
                      <a:pt x="4629" y="16083"/>
                      <a:pt x="4114" y="16083"/>
                    </a:cubicBezTo>
                    <a:cubicBezTo>
                      <a:pt x="3771" y="16083"/>
                      <a:pt x="3600" y="17153"/>
                      <a:pt x="2914" y="16297"/>
                    </a:cubicBezTo>
                    <a:cubicBezTo>
                      <a:pt x="2229" y="16083"/>
                      <a:pt x="1200" y="16725"/>
                      <a:pt x="1029" y="16297"/>
                    </a:cubicBezTo>
                    <a:cubicBezTo>
                      <a:pt x="686" y="15656"/>
                      <a:pt x="686" y="15014"/>
                      <a:pt x="0" y="14373"/>
                    </a:cubicBezTo>
                    <a:cubicBezTo>
                      <a:pt x="0" y="2182"/>
                      <a:pt x="0" y="2182"/>
                      <a:pt x="0" y="2182"/>
                    </a:cubicBezTo>
                    <a:close/>
                    <a:moveTo>
                      <a:pt x="11657" y="9668"/>
                    </a:moveTo>
                    <a:cubicBezTo>
                      <a:pt x="12514" y="10309"/>
                      <a:pt x="12171" y="9454"/>
                      <a:pt x="12686" y="10095"/>
                    </a:cubicBezTo>
                    <a:cubicBezTo>
                      <a:pt x="13200" y="10737"/>
                      <a:pt x="15086" y="9668"/>
                      <a:pt x="15429" y="9026"/>
                    </a:cubicBezTo>
                    <a:cubicBezTo>
                      <a:pt x="15600" y="8384"/>
                      <a:pt x="15600" y="9026"/>
                      <a:pt x="16114" y="8812"/>
                    </a:cubicBezTo>
                    <a:cubicBezTo>
                      <a:pt x="16629" y="8171"/>
                      <a:pt x="15943" y="7529"/>
                      <a:pt x="16114" y="7529"/>
                    </a:cubicBezTo>
                    <a:cubicBezTo>
                      <a:pt x="16629" y="7529"/>
                      <a:pt x="16971" y="6460"/>
                      <a:pt x="16629" y="6032"/>
                    </a:cubicBezTo>
                    <a:cubicBezTo>
                      <a:pt x="16457" y="5818"/>
                      <a:pt x="16114" y="5818"/>
                      <a:pt x="15600" y="5818"/>
                    </a:cubicBezTo>
                    <a:cubicBezTo>
                      <a:pt x="15086" y="5818"/>
                      <a:pt x="16114" y="7743"/>
                      <a:pt x="15429" y="7529"/>
                    </a:cubicBezTo>
                    <a:cubicBezTo>
                      <a:pt x="14914" y="7101"/>
                      <a:pt x="14914" y="9026"/>
                      <a:pt x="14057" y="8384"/>
                    </a:cubicBezTo>
                    <a:cubicBezTo>
                      <a:pt x="13714" y="8171"/>
                      <a:pt x="13714" y="9026"/>
                      <a:pt x="13543" y="8384"/>
                    </a:cubicBezTo>
                    <a:cubicBezTo>
                      <a:pt x="13200" y="7743"/>
                      <a:pt x="13714" y="7743"/>
                      <a:pt x="13543" y="7743"/>
                    </a:cubicBezTo>
                    <a:cubicBezTo>
                      <a:pt x="13543" y="7529"/>
                      <a:pt x="13200" y="7529"/>
                      <a:pt x="13200" y="8384"/>
                    </a:cubicBezTo>
                    <a:cubicBezTo>
                      <a:pt x="13200" y="9026"/>
                      <a:pt x="11143" y="8171"/>
                      <a:pt x="11143" y="8812"/>
                    </a:cubicBezTo>
                    <a:cubicBezTo>
                      <a:pt x="11143" y="9454"/>
                      <a:pt x="11486" y="9026"/>
                      <a:pt x="11657" y="9668"/>
                    </a:cubicBezTo>
                    <a:close/>
                    <a:moveTo>
                      <a:pt x="9429" y="1755"/>
                    </a:moveTo>
                    <a:cubicBezTo>
                      <a:pt x="9943" y="1755"/>
                      <a:pt x="9943" y="1541"/>
                      <a:pt x="9600" y="1113"/>
                    </a:cubicBezTo>
                    <a:cubicBezTo>
                      <a:pt x="9429" y="1113"/>
                      <a:pt x="8571" y="1113"/>
                      <a:pt x="8571" y="1541"/>
                    </a:cubicBezTo>
                    <a:cubicBezTo>
                      <a:pt x="8571" y="2182"/>
                      <a:pt x="8914" y="1755"/>
                      <a:pt x="9429" y="1755"/>
                    </a:cubicBezTo>
                    <a:close/>
                    <a:moveTo>
                      <a:pt x="13543" y="2182"/>
                    </a:moveTo>
                    <a:cubicBezTo>
                      <a:pt x="13543" y="1755"/>
                      <a:pt x="14400" y="2396"/>
                      <a:pt x="14057" y="2396"/>
                    </a:cubicBezTo>
                    <a:cubicBezTo>
                      <a:pt x="13714" y="2824"/>
                      <a:pt x="13200" y="2396"/>
                      <a:pt x="13543" y="2182"/>
                    </a:cubicBezTo>
                    <a:close/>
                    <a:moveTo>
                      <a:pt x="15600" y="3680"/>
                    </a:moveTo>
                    <a:cubicBezTo>
                      <a:pt x="15600" y="4107"/>
                      <a:pt x="16457" y="4321"/>
                      <a:pt x="16629" y="5390"/>
                    </a:cubicBezTo>
                    <a:cubicBezTo>
                      <a:pt x="17143" y="6032"/>
                      <a:pt x="16971" y="6032"/>
                      <a:pt x="17143" y="7101"/>
                    </a:cubicBezTo>
                    <a:cubicBezTo>
                      <a:pt x="17486" y="7743"/>
                      <a:pt x="18000" y="5818"/>
                      <a:pt x="17143" y="5177"/>
                    </a:cubicBezTo>
                    <a:cubicBezTo>
                      <a:pt x="16457" y="4749"/>
                      <a:pt x="16457" y="4107"/>
                      <a:pt x="15943" y="3680"/>
                    </a:cubicBezTo>
                    <a:cubicBezTo>
                      <a:pt x="14914" y="3038"/>
                      <a:pt x="14571" y="2182"/>
                      <a:pt x="14571" y="2824"/>
                    </a:cubicBezTo>
                    <a:cubicBezTo>
                      <a:pt x="13714" y="3038"/>
                      <a:pt x="14914" y="2824"/>
                      <a:pt x="15600" y="3680"/>
                    </a:cubicBezTo>
                    <a:close/>
                    <a:moveTo>
                      <a:pt x="12686" y="44"/>
                    </a:moveTo>
                    <a:cubicBezTo>
                      <a:pt x="13029" y="-170"/>
                      <a:pt x="13200" y="472"/>
                      <a:pt x="13029" y="472"/>
                    </a:cubicBezTo>
                    <a:cubicBezTo>
                      <a:pt x="12686" y="472"/>
                      <a:pt x="12686" y="472"/>
                      <a:pt x="12686" y="44"/>
                    </a:cubicBezTo>
                    <a:close/>
                    <a:moveTo>
                      <a:pt x="21086" y="10095"/>
                    </a:moveTo>
                    <a:cubicBezTo>
                      <a:pt x="20571" y="9668"/>
                      <a:pt x="20571" y="8812"/>
                      <a:pt x="20057" y="8812"/>
                    </a:cubicBezTo>
                    <a:cubicBezTo>
                      <a:pt x="19714" y="8384"/>
                      <a:pt x="19714" y="7101"/>
                      <a:pt x="19543" y="7743"/>
                    </a:cubicBezTo>
                    <a:cubicBezTo>
                      <a:pt x="19200" y="8171"/>
                      <a:pt x="19714" y="8171"/>
                      <a:pt x="19714" y="9026"/>
                    </a:cubicBezTo>
                    <a:cubicBezTo>
                      <a:pt x="19543" y="9668"/>
                      <a:pt x="20400" y="10095"/>
                      <a:pt x="20571" y="10737"/>
                    </a:cubicBezTo>
                    <a:cubicBezTo>
                      <a:pt x="20571" y="11379"/>
                      <a:pt x="20914" y="11379"/>
                      <a:pt x="21429" y="11379"/>
                    </a:cubicBezTo>
                    <a:cubicBezTo>
                      <a:pt x="21600" y="11165"/>
                      <a:pt x="21429" y="10095"/>
                      <a:pt x="21086" y="10095"/>
                    </a:cubicBezTo>
                    <a:close/>
                    <a:moveTo>
                      <a:pt x="10457" y="9026"/>
                    </a:moveTo>
                    <a:cubicBezTo>
                      <a:pt x="10114" y="8812"/>
                      <a:pt x="10457" y="8171"/>
                      <a:pt x="10629" y="8812"/>
                    </a:cubicBezTo>
                    <a:cubicBezTo>
                      <a:pt x="10971" y="9026"/>
                      <a:pt x="10629" y="9454"/>
                      <a:pt x="10457" y="9026"/>
                    </a:cubicBezTo>
                    <a:close/>
                    <a:moveTo>
                      <a:pt x="9429" y="8171"/>
                    </a:moveTo>
                    <a:cubicBezTo>
                      <a:pt x="9429" y="7743"/>
                      <a:pt x="9943" y="8384"/>
                      <a:pt x="9600" y="8384"/>
                    </a:cubicBezTo>
                    <a:cubicBezTo>
                      <a:pt x="9600" y="8812"/>
                      <a:pt x="9086" y="8384"/>
                      <a:pt x="9429" y="8171"/>
                    </a:cubicBezTo>
                    <a:close/>
                    <a:moveTo>
                      <a:pt x="8057" y="6460"/>
                    </a:moveTo>
                    <a:cubicBezTo>
                      <a:pt x="8229" y="6674"/>
                      <a:pt x="8057" y="7529"/>
                      <a:pt x="7714" y="7101"/>
                    </a:cubicBezTo>
                    <a:cubicBezTo>
                      <a:pt x="7543" y="6674"/>
                      <a:pt x="7714" y="6460"/>
                      <a:pt x="8057" y="6460"/>
                    </a:cubicBezTo>
                    <a:close/>
                    <a:moveTo>
                      <a:pt x="17486" y="16083"/>
                    </a:moveTo>
                    <a:cubicBezTo>
                      <a:pt x="17143" y="15656"/>
                      <a:pt x="16629" y="15656"/>
                      <a:pt x="16971" y="16083"/>
                    </a:cubicBezTo>
                    <a:cubicBezTo>
                      <a:pt x="17143" y="16083"/>
                      <a:pt x="16971" y="16297"/>
                      <a:pt x="17143" y="16297"/>
                    </a:cubicBezTo>
                    <a:cubicBezTo>
                      <a:pt x="17486" y="16297"/>
                      <a:pt x="17657" y="16297"/>
                      <a:pt x="17486" y="16083"/>
                    </a:cubicBezTo>
                    <a:close/>
                    <a:moveTo>
                      <a:pt x="17657" y="21002"/>
                    </a:moveTo>
                    <a:cubicBezTo>
                      <a:pt x="17486" y="20361"/>
                      <a:pt x="18171" y="21002"/>
                      <a:pt x="18514" y="21430"/>
                    </a:cubicBezTo>
                    <a:cubicBezTo>
                      <a:pt x="17657" y="21002"/>
                      <a:pt x="17657" y="21002"/>
                      <a:pt x="17657" y="21002"/>
                    </a:cubicBezTo>
                    <a:close/>
                    <a:moveTo>
                      <a:pt x="13543" y="16725"/>
                    </a:moveTo>
                    <a:cubicBezTo>
                      <a:pt x="13200" y="16297"/>
                      <a:pt x="13543" y="16083"/>
                      <a:pt x="13714" y="16297"/>
                    </a:cubicBezTo>
                    <a:cubicBezTo>
                      <a:pt x="14057" y="16725"/>
                      <a:pt x="13714" y="17367"/>
                      <a:pt x="13543" y="16725"/>
                    </a:cubicBezTo>
                    <a:close/>
                    <a:moveTo>
                      <a:pt x="14057" y="17367"/>
                    </a:moveTo>
                    <a:cubicBezTo>
                      <a:pt x="14400" y="17367"/>
                      <a:pt x="14571" y="17367"/>
                      <a:pt x="14571" y="17153"/>
                    </a:cubicBezTo>
                    <a:cubicBezTo>
                      <a:pt x="14571" y="16725"/>
                      <a:pt x="14057" y="16297"/>
                      <a:pt x="14057" y="16725"/>
                    </a:cubicBezTo>
                    <a:cubicBezTo>
                      <a:pt x="14057" y="17153"/>
                      <a:pt x="13714" y="17367"/>
                      <a:pt x="14057" y="17367"/>
                    </a:cubicBezTo>
                    <a:close/>
                    <a:moveTo>
                      <a:pt x="14571" y="17794"/>
                    </a:moveTo>
                    <a:cubicBezTo>
                      <a:pt x="14571" y="18008"/>
                      <a:pt x="14914" y="18650"/>
                      <a:pt x="15086" y="18436"/>
                    </a:cubicBezTo>
                    <a:cubicBezTo>
                      <a:pt x="15086" y="17794"/>
                      <a:pt x="15086" y="17794"/>
                      <a:pt x="15086" y="17794"/>
                    </a:cubicBezTo>
                    <a:cubicBezTo>
                      <a:pt x="14914" y="18008"/>
                      <a:pt x="14571" y="17367"/>
                      <a:pt x="14571" y="17794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Freeform 217">
                <a:extLst>
                  <a:ext uri="{FF2B5EF4-FFF2-40B4-BE49-F238E27FC236}">
                    <a16:creationId xmlns:a16="http://schemas.microsoft.com/office/drawing/2014/main" id="{5559FC35-B49A-D808-AD5B-1B31BAFAD82A}"/>
                  </a:ext>
                </a:extLst>
              </p:cNvPr>
              <p:cNvSpPr/>
              <p:nvPr/>
            </p:nvSpPr>
            <p:spPr>
              <a:xfrm>
                <a:off x="1115973" y="164791"/>
                <a:ext cx="173961" cy="171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054" extrusionOk="0">
                    <a:moveTo>
                      <a:pt x="2445" y="0"/>
                    </a:moveTo>
                    <a:cubicBezTo>
                      <a:pt x="4483" y="1223"/>
                      <a:pt x="4483" y="1223"/>
                      <a:pt x="4891" y="2038"/>
                    </a:cubicBezTo>
                    <a:cubicBezTo>
                      <a:pt x="4891" y="3260"/>
                      <a:pt x="6928" y="3260"/>
                      <a:pt x="5706" y="3260"/>
                    </a:cubicBezTo>
                    <a:cubicBezTo>
                      <a:pt x="4891" y="4075"/>
                      <a:pt x="3668" y="2853"/>
                      <a:pt x="3668" y="2038"/>
                    </a:cubicBezTo>
                    <a:cubicBezTo>
                      <a:pt x="3260" y="1223"/>
                      <a:pt x="2445" y="1223"/>
                      <a:pt x="2445" y="815"/>
                    </a:cubicBezTo>
                    <a:cubicBezTo>
                      <a:pt x="2445" y="0"/>
                      <a:pt x="2445" y="0"/>
                      <a:pt x="2445" y="0"/>
                    </a:cubicBezTo>
                    <a:close/>
                    <a:moveTo>
                      <a:pt x="9374" y="5298"/>
                    </a:moveTo>
                    <a:cubicBezTo>
                      <a:pt x="9374" y="5706"/>
                      <a:pt x="12226" y="6928"/>
                      <a:pt x="13042" y="7743"/>
                    </a:cubicBezTo>
                    <a:cubicBezTo>
                      <a:pt x="14264" y="8966"/>
                      <a:pt x="13042" y="6521"/>
                      <a:pt x="11819" y="5706"/>
                    </a:cubicBezTo>
                    <a:cubicBezTo>
                      <a:pt x="10596" y="5298"/>
                      <a:pt x="11004" y="4483"/>
                      <a:pt x="9781" y="4483"/>
                    </a:cubicBezTo>
                    <a:cubicBezTo>
                      <a:pt x="9374" y="4075"/>
                      <a:pt x="9374" y="4075"/>
                      <a:pt x="9374" y="5298"/>
                    </a:cubicBezTo>
                    <a:close/>
                    <a:moveTo>
                      <a:pt x="17117" y="11411"/>
                    </a:moveTo>
                    <a:cubicBezTo>
                      <a:pt x="17932" y="12634"/>
                      <a:pt x="19155" y="12634"/>
                      <a:pt x="17932" y="11411"/>
                    </a:cubicBezTo>
                    <a:cubicBezTo>
                      <a:pt x="17932" y="11004"/>
                      <a:pt x="18747" y="11004"/>
                      <a:pt x="17117" y="9374"/>
                    </a:cubicBezTo>
                    <a:cubicBezTo>
                      <a:pt x="16709" y="8966"/>
                      <a:pt x="17117" y="7743"/>
                      <a:pt x="15894" y="6928"/>
                    </a:cubicBezTo>
                    <a:cubicBezTo>
                      <a:pt x="14672" y="6928"/>
                      <a:pt x="15894" y="7743"/>
                      <a:pt x="15894" y="10189"/>
                    </a:cubicBezTo>
                    <a:cubicBezTo>
                      <a:pt x="16709" y="11004"/>
                      <a:pt x="16709" y="11004"/>
                      <a:pt x="17117" y="11411"/>
                    </a:cubicBezTo>
                    <a:close/>
                    <a:moveTo>
                      <a:pt x="14264" y="13449"/>
                    </a:moveTo>
                    <a:cubicBezTo>
                      <a:pt x="15487" y="12634"/>
                      <a:pt x="14672" y="13449"/>
                      <a:pt x="15894" y="13449"/>
                    </a:cubicBezTo>
                    <a:cubicBezTo>
                      <a:pt x="17117" y="13857"/>
                      <a:pt x="15894" y="12634"/>
                      <a:pt x="15487" y="11411"/>
                    </a:cubicBezTo>
                    <a:cubicBezTo>
                      <a:pt x="14672" y="11004"/>
                      <a:pt x="14264" y="12226"/>
                      <a:pt x="13449" y="11411"/>
                    </a:cubicBezTo>
                    <a:cubicBezTo>
                      <a:pt x="13042" y="11004"/>
                      <a:pt x="12226" y="11004"/>
                      <a:pt x="12226" y="12226"/>
                    </a:cubicBezTo>
                    <a:cubicBezTo>
                      <a:pt x="12226" y="12634"/>
                      <a:pt x="13449" y="13449"/>
                      <a:pt x="14264" y="13449"/>
                    </a:cubicBezTo>
                    <a:close/>
                    <a:moveTo>
                      <a:pt x="18747" y="15894"/>
                    </a:moveTo>
                    <a:cubicBezTo>
                      <a:pt x="18747" y="16302"/>
                      <a:pt x="20377" y="17117"/>
                      <a:pt x="21192" y="17117"/>
                    </a:cubicBezTo>
                    <a:cubicBezTo>
                      <a:pt x="21600" y="17117"/>
                      <a:pt x="21192" y="15894"/>
                      <a:pt x="20377" y="15894"/>
                    </a:cubicBezTo>
                    <a:cubicBezTo>
                      <a:pt x="19970" y="15894"/>
                      <a:pt x="18747" y="14672"/>
                      <a:pt x="17932" y="14672"/>
                    </a:cubicBezTo>
                    <a:cubicBezTo>
                      <a:pt x="17117" y="15079"/>
                      <a:pt x="18747" y="15079"/>
                      <a:pt x="18747" y="15894"/>
                    </a:cubicBezTo>
                    <a:close/>
                    <a:moveTo>
                      <a:pt x="13449" y="19562"/>
                    </a:moveTo>
                    <a:cubicBezTo>
                      <a:pt x="14264" y="19155"/>
                      <a:pt x="15894" y="20785"/>
                      <a:pt x="15894" y="20785"/>
                    </a:cubicBezTo>
                    <a:cubicBezTo>
                      <a:pt x="15487" y="21600"/>
                      <a:pt x="13449" y="20377"/>
                      <a:pt x="13449" y="19562"/>
                    </a:cubicBezTo>
                    <a:close/>
                    <a:moveTo>
                      <a:pt x="6928" y="6928"/>
                    </a:moveTo>
                    <a:cubicBezTo>
                      <a:pt x="6113" y="6521"/>
                      <a:pt x="6928" y="5706"/>
                      <a:pt x="6113" y="5706"/>
                    </a:cubicBezTo>
                    <a:cubicBezTo>
                      <a:pt x="5706" y="5298"/>
                      <a:pt x="4891" y="7743"/>
                      <a:pt x="5706" y="6928"/>
                    </a:cubicBezTo>
                    <a:cubicBezTo>
                      <a:pt x="6113" y="6928"/>
                      <a:pt x="6113" y="6928"/>
                      <a:pt x="6928" y="8151"/>
                    </a:cubicBezTo>
                    <a:cubicBezTo>
                      <a:pt x="6928" y="8151"/>
                      <a:pt x="7336" y="7743"/>
                      <a:pt x="6928" y="6928"/>
                    </a:cubicBezTo>
                    <a:close/>
                    <a:moveTo>
                      <a:pt x="4483" y="5298"/>
                    </a:moveTo>
                    <a:cubicBezTo>
                      <a:pt x="4483" y="4483"/>
                      <a:pt x="4891" y="5706"/>
                      <a:pt x="4891" y="6521"/>
                    </a:cubicBezTo>
                    <a:cubicBezTo>
                      <a:pt x="4483" y="6928"/>
                      <a:pt x="3668" y="5706"/>
                      <a:pt x="4483" y="5298"/>
                    </a:cubicBezTo>
                    <a:close/>
                    <a:moveTo>
                      <a:pt x="2445" y="4483"/>
                    </a:moveTo>
                    <a:cubicBezTo>
                      <a:pt x="2445" y="4075"/>
                      <a:pt x="4483" y="4483"/>
                      <a:pt x="3668" y="5298"/>
                    </a:cubicBezTo>
                    <a:cubicBezTo>
                      <a:pt x="3260" y="5706"/>
                      <a:pt x="2445" y="4483"/>
                      <a:pt x="2445" y="4483"/>
                    </a:cubicBezTo>
                    <a:close/>
                    <a:moveTo>
                      <a:pt x="8151" y="8966"/>
                    </a:moveTo>
                    <a:cubicBezTo>
                      <a:pt x="7336" y="8966"/>
                      <a:pt x="6928" y="8966"/>
                      <a:pt x="7336" y="8151"/>
                    </a:cubicBezTo>
                    <a:cubicBezTo>
                      <a:pt x="7336" y="7743"/>
                      <a:pt x="8151" y="8151"/>
                      <a:pt x="8151" y="8966"/>
                    </a:cubicBezTo>
                    <a:close/>
                    <a:moveTo>
                      <a:pt x="0" y="2038"/>
                    </a:moveTo>
                    <a:cubicBezTo>
                      <a:pt x="0" y="1223"/>
                      <a:pt x="815" y="2038"/>
                      <a:pt x="815" y="2038"/>
                    </a:cubicBezTo>
                    <a:cubicBezTo>
                      <a:pt x="815" y="2853"/>
                      <a:pt x="0" y="2853"/>
                      <a:pt x="0" y="2038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Freeform 218">
                <a:extLst>
                  <a:ext uri="{FF2B5EF4-FFF2-40B4-BE49-F238E27FC236}">
                    <a16:creationId xmlns:a16="http://schemas.microsoft.com/office/drawing/2014/main" id="{3E365C56-D4E6-3A5A-E9D3-F162CE1E955B}"/>
                  </a:ext>
                </a:extLst>
              </p:cNvPr>
              <p:cNvSpPr/>
              <p:nvPr/>
            </p:nvSpPr>
            <p:spPr>
              <a:xfrm>
                <a:off x="1401524" y="430362"/>
                <a:ext cx="78363" cy="17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0" h="21288" extrusionOk="0">
                    <a:moveTo>
                      <a:pt x="3360" y="4257"/>
                    </a:moveTo>
                    <a:cubicBezTo>
                      <a:pt x="768" y="4257"/>
                      <a:pt x="1632" y="4257"/>
                      <a:pt x="768" y="3011"/>
                    </a:cubicBezTo>
                    <a:cubicBezTo>
                      <a:pt x="-960" y="2596"/>
                      <a:pt x="768" y="2596"/>
                      <a:pt x="768" y="934"/>
                    </a:cubicBezTo>
                    <a:cubicBezTo>
                      <a:pt x="-960" y="-312"/>
                      <a:pt x="768" y="-312"/>
                      <a:pt x="1632" y="934"/>
                    </a:cubicBezTo>
                    <a:cubicBezTo>
                      <a:pt x="1632" y="3011"/>
                      <a:pt x="3360" y="519"/>
                      <a:pt x="3360" y="1765"/>
                    </a:cubicBezTo>
                    <a:cubicBezTo>
                      <a:pt x="4224" y="3011"/>
                      <a:pt x="5952" y="3842"/>
                      <a:pt x="3360" y="4257"/>
                    </a:cubicBezTo>
                    <a:close/>
                    <a:moveTo>
                      <a:pt x="5952" y="6334"/>
                    </a:moveTo>
                    <a:cubicBezTo>
                      <a:pt x="6816" y="7165"/>
                      <a:pt x="5952" y="8411"/>
                      <a:pt x="8544" y="7580"/>
                    </a:cubicBezTo>
                    <a:cubicBezTo>
                      <a:pt x="9408" y="7580"/>
                      <a:pt x="4224" y="4257"/>
                      <a:pt x="4224" y="5503"/>
                    </a:cubicBezTo>
                    <a:cubicBezTo>
                      <a:pt x="4224" y="6334"/>
                      <a:pt x="3360" y="6334"/>
                      <a:pt x="5952" y="6334"/>
                    </a:cubicBezTo>
                    <a:close/>
                    <a:moveTo>
                      <a:pt x="11136" y="12150"/>
                    </a:moveTo>
                    <a:cubicBezTo>
                      <a:pt x="12000" y="11319"/>
                      <a:pt x="14592" y="13396"/>
                      <a:pt x="13728" y="13396"/>
                    </a:cubicBezTo>
                    <a:cubicBezTo>
                      <a:pt x="12000" y="13396"/>
                      <a:pt x="11136" y="12980"/>
                      <a:pt x="11136" y="12150"/>
                    </a:cubicBezTo>
                    <a:close/>
                    <a:moveTo>
                      <a:pt x="12000" y="8826"/>
                    </a:moveTo>
                    <a:cubicBezTo>
                      <a:pt x="9408" y="8826"/>
                      <a:pt x="11136" y="7580"/>
                      <a:pt x="11136" y="8411"/>
                    </a:cubicBezTo>
                    <a:cubicBezTo>
                      <a:pt x="12000" y="8826"/>
                      <a:pt x="12000" y="9657"/>
                      <a:pt x="12000" y="8826"/>
                    </a:cubicBezTo>
                    <a:close/>
                    <a:moveTo>
                      <a:pt x="9408" y="7165"/>
                    </a:moveTo>
                    <a:cubicBezTo>
                      <a:pt x="8544" y="6334"/>
                      <a:pt x="11136" y="5503"/>
                      <a:pt x="11136" y="6334"/>
                    </a:cubicBezTo>
                    <a:cubicBezTo>
                      <a:pt x="12000" y="7580"/>
                      <a:pt x="9408" y="7580"/>
                      <a:pt x="9408" y="7165"/>
                    </a:cubicBezTo>
                    <a:close/>
                    <a:moveTo>
                      <a:pt x="8544" y="3842"/>
                    </a:moveTo>
                    <a:cubicBezTo>
                      <a:pt x="6816" y="3011"/>
                      <a:pt x="9408" y="2596"/>
                      <a:pt x="9408" y="2596"/>
                    </a:cubicBezTo>
                    <a:cubicBezTo>
                      <a:pt x="11136" y="3011"/>
                      <a:pt x="8544" y="3842"/>
                      <a:pt x="8544" y="3842"/>
                    </a:cubicBezTo>
                    <a:close/>
                    <a:moveTo>
                      <a:pt x="16320" y="16719"/>
                    </a:moveTo>
                    <a:cubicBezTo>
                      <a:pt x="17184" y="15888"/>
                      <a:pt x="20640" y="17965"/>
                      <a:pt x="18912" y="17965"/>
                    </a:cubicBezTo>
                    <a:cubicBezTo>
                      <a:pt x="17184" y="18796"/>
                      <a:pt x="16320" y="17550"/>
                      <a:pt x="16320" y="16719"/>
                    </a:cubicBezTo>
                    <a:close/>
                    <a:moveTo>
                      <a:pt x="18912" y="20042"/>
                    </a:moveTo>
                    <a:cubicBezTo>
                      <a:pt x="18912" y="19211"/>
                      <a:pt x="20640" y="21288"/>
                      <a:pt x="20640" y="21288"/>
                    </a:cubicBezTo>
                    <a:cubicBezTo>
                      <a:pt x="18912" y="21288"/>
                      <a:pt x="17184" y="20042"/>
                      <a:pt x="18912" y="20042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Freeform 219">
                <a:extLst>
                  <a:ext uri="{FF2B5EF4-FFF2-40B4-BE49-F238E27FC236}">
                    <a16:creationId xmlns:a16="http://schemas.microsoft.com/office/drawing/2014/main" id="{875077D0-1D2D-8FC2-5964-8D221AE99511}"/>
                  </a:ext>
                </a:extLst>
              </p:cNvPr>
              <p:cNvSpPr/>
              <p:nvPr/>
            </p:nvSpPr>
            <p:spPr>
              <a:xfrm>
                <a:off x="1324414" y="612374"/>
                <a:ext cx="121640" cy="7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1" h="21600" extrusionOk="0">
                    <a:moveTo>
                      <a:pt x="19326" y="13148"/>
                    </a:moveTo>
                    <a:cubicBezTo>
                      <a:pt x="18758" y="12209"/>
                      <a:pt x="19326" y="10330"/>
                      <a:pt x="20463" y="12209"/>
                    </a:cubicBezTo>
                    <a:cubicBezTo>
                      <a:pt x="21600" y="15026"/>
                      <a:pt x="19326" y="15026"/>
                      <a:pt x="19326" y="13148"/>
                    </a:cubicBezTo>
                    <a:close/>
                    <a:moveTo>
                      <a:pt x="17053" y="5635"/>
                    </a:moveTo>
                    <a:cubicBezTo>
                      <a:pt x="15916" y="4696"/>
                      <a:pt x="15347" y="4696"/>
                      <a:pt x="15347" y="5635"/>
                    </a:cubicBezTo>
                    <a:cubicBezTo>
                      <a:pt x="15916" y="5635"/>
                      <a:pt x="14211" y="7513"/>
                      <a:pt x="15916" y="9391"/>
                    </a:cubicBezTo>
                    <a:cubicBezTo>
                      <a:pt x="17621" y="10330"/>
                      <a:pt x="17621" y="7513"/>
                      <a:pt x="17053" y="5635"/>
                    </a:cubicBezTo>
                    <a:close/>
                    <a:moveTo>
                      <a:pt x="9095" y="13148"/>
                    </a:moveTo>
                    <a:cubicBezTo>
                      <a:pt x="7389" y="10330"/>
                      <a:pt x="7389" y="10330"/>
                      <a:pt x="7389" y="10330"/>
                    </a:cubicBezTo>
                    <a:cubicBezTo>
                      <a:pt x="7389" y="7513"/>
                      <a:pt x="2842" y="2817"/>
                      <a:pt x="2274" y="1878"/>
                    </a:cubicBezTo>
                    <a:cubicBezTo>
                      <a:pt x="2274" y="2817"/>
                      <a:pt x="2274" y="2817"/>
                      <a:pt x="2274" y="2817"/>
                    </a:cubicBezTo>
                    <a:cubicBezTo>
                      <a:pt x="1137" y="2817"/>
                      <a:pt x="1137" y="0"/>
                      <a:pt x="0" y="0"/>
                    </a:cubicBezTo>
                    <a:cubicBezTo>
                      <a:pt x="0" y="1878"/>
                      <a:pt x="0" y="1878"/>
                      <a:pt x="0" y="1878"/>
                    </a:cubicBezTo>
                    <a:cubicBezTo>
                      <a:pt x="2274" y="5635"/>
                      <a:pt x="2274" y="5635"/>
                      <a:pt x="2274" y="5635"/>
                    </a:cubicBezTo>
                    <a:cubicBezTo>
                      <a:pt x="2274" y="7513"/>
                      <a:pt x="2274" y="7513"/>
                      <a:pt x="2274" y="7513"/>
                    </a:cubicBezTo>
                    <a:cubicBezTo>
                      <a:pt x="3979" y="9391"/>
                      <a:pt x="3979" y="9391"/>
                      <a:pt x="3979" y="9391"/>
                    </a:cubicBezTo>
                    <a:cubicBezTo>
                      <a:pt x="3979" y="10330"/>
                      <a:pt x="3979" y="10330"/>
                      <a:pt x="3979" y="10330"/>
                    </a:cubicBezTo>
                    <a:cubicBezTo>
                      <a:pt x="4547" y="12209"/>
                      <a:pt x="4547" y="12209"/>
                      <a:pt x="4547" y="12209"/>
                    </a:cubicBezTo>
                    <a:cubicBezTo>
                      <a:pt x="4547" y="12209"/>
                      <a:pt x="4547" y="12209"/>
                      <a:pt x="4547" y="12209"/>
                    </a:cubicBezTo>
                    <a:cubicBezTo>
                      <a:pt x="5684" y="13148"/>
                      <a:pt x="5684" y="13148"/>
                      <a:pt x="5684" y="13148"/>
                    </a:cubicBezTo>
                    <a:cubicBezTo>
                      <a:pt x="5684" y="13148"/>
                      <a:pt x="5684" y="13148"/>
                      <a:pt x="6253" y="13148"/>
                    </a:cubicBezTo>
                    <a:cubicBezTo>
                      <a:pt x="6253" y="15026"/>
                      <a:pt x="7958" y="15965"/>
                      <a:pt x="9095" y="17843"/>
                    </a:cubicBezTo>
                    <a:cubicBezTo>
                      <a:pt x="11937" y="20661"/>
                      <a:pt x="11937" y="20661"/>
                      <a:pt x="11937" y="20661"/>
                    </a:cubicBezTo>
                    <a:cubicBezTo>
                      <a:pt x="11937" y="21600"/>
                      <a:pt x="11937" y="21600"/>
                      <a:pt x="11937" y="21600"/>
                    </a:cubicBezTo>
                    <a:cubicBezTo>
                      <a:pt x="15347" y="18783"/>
                      <a:pt x="15347" y="21600"/>
                      <a:pt x="10232" y="15026"/>
                    </a:cubicBezTo>
                    <a:cubicBezTo>
                      <a:pt x="10232" y="13148"/>
                      <a:pt x="9095" y="12209"/>
                      <a:pt x="9095" y="13148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Australia">
                <a:extLst>
                  <a:ext uri="{FF2B5EF4-FFF2-40B4-BE49-F238E27FC236}">
                    <a16:creationId xmlns:a16="http://schemas.microsoft.com/office/drawing/2014/main" id="{B3AED627-E20E-D400-23C4-0152CD7DD68C}"/>
                  </a:ext>
                </a:extLst>
              </p:cNvPr>
              <p:cNvSpPr/>
              <p:nvPr/>
            </p:nvSpPr>
            <p:spPr>
              <a:xfrm>
                <a:off x="0" y="300297"/>
                <a:ext cx="1062402" cy="1137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1443" extrusionOk="0">
                    <a:moveTo>
                      <a:pt x="4572" y="4762"/>
                    </a:moveTo>
                    <a:cubicBezTo>
                      <a:pt x="4969" y="4450"/>
                      <a:pt x="4439" y="4450"/>
                      <a:pt x="4903" y="3764"/>
                    </a:cubicBezTo>
                    <a:cubicBezTo>
                      <a:pt x="5367" y="3202"/>
                      <a:pt x="5367" y="4513"/>
                      <a:pt x="5499" y="3764"/>
                    </a:cubicBezTo>
                    <a:cubicBezTo>
                      <a:pt x="5499" y="2890"/>
                      <a:pt x="5897" y="3951"/>
                      <a:pt x="5897" y="3264"/>
                    </a:cubicBezTo>
                    <a:cubicBezTo>
                      <a:pt x="5897" y="2765"/>
                      <a:pt x="5963" y="3077"/>
                      <a:pt x="6294" y="2515"/>
                    </a:cubicBezTo>
                    <a:cubicBezTo>
                      <a:pt x="6559" y="1891"/>
                      <a:pt x="6692" y="2515"/>
                      <a:pt x="6758" y="2140"/>
                    </a:cubicBezTo>
                    <a:cubicBezTo>
                      <a:pt x="6758" y="1703"/>
                      <a:pt x="7089" y="2328"/>
                      <a:pt x="7089" y="1891"/>
                    </a:cubicBezTo>
                    <a:cubicBezTo>
                      <a:pt x="7089" y="1516"/>
                      <a:pt x="7818" y="2577"/>
                      <a:pt x="8083" y="2515"/>
                    </a:cubicBezTo>
                    <a:cubicBezTo>
                      <a:pt x="8414" y="2515"/>
                      <a:pt x="8414" y="2765"/>
                      <a:pt x="8613" y="2577"/>
                    </a:cubicBezTo>
                    <a:cubicBezTo>
                      <a:pt x="8812" y="2390"/>
                      <a:pt x="8216" y="2515"/>
                      <a:pt x="8613" y="1891"/>
                    </a:cubicBezTo>
                    <a:cubicBezTo>
                      <a:pt x="9011" y="1454"/>
                      <a:pt x="8613" y="1516"/>
                      <a:pt x="9077" y="1142"/>
                    </a:cubicBezTo>
                    <a:cubicBezTo>
                      <a:pt x="9740" y="642"/>
                      <a:pt x="9408" y="1017"/>
                      <a:pt x="9806" y="954"/>
                    </a:cubicBezTo>
                    <a:cubicBezTo>
                      <a:pt x="10203" y="829"/>
                      <a:pt x="10137" y="1142"/>
                      <a:pt x="10203" y="767"/>
                    </a:cubicBezTo>
                    <a:cubicBezTo>
                      <a:pt x="10336" y="392"/>
                      <a:pt x="9938" y="580"/>
                      <a:pt x="9806" y="455"/>
                    </a:cubicBezTo>
                    <a:cubicBezTo>
                      <a:pt x="9740" y="268"/>
                      <a:pt x="9806" y="268"/>
                      <a:pt x="10005" y="268"/>
                    </a:cubicBezTo>
                    <a:cubicBezTo>
                      <a:pt x="10203" y="268"/>
                      <a:pt x="10137" y="455"/>
                      <a:pt x="10336" y="392"/>
                    </a:cubicBezTo>
                    <a:cubicBezTo>
                      <a:pt x="10535" y="392"/>
                      <a:pt x="10336" y="642"/>
                      <a:pt x="10734" y="642"/>
                    </a:cubicBezTo>
                    <a:cubicBezTo>
                      <a:pt x="10999" y="580"/>
                      <a:pt x="10932" y="954"/>
                      <a:pt x="11197" y="767"/>
                    </a:cubicBezTo>
                    <a:cubicBezTo>
                      <a:pt x="11396" y="767"/>
                      <a:pt x="11330" y="1142"/>
                      <a:pt x="11727" y="767"/>
                    </a:cubicBezTo>
                    <a:cubicBezTo>
                      <a:pt x="12125" y="455"/>
                      <a:pt x="11794" y="829"/>
                      <a:pt x="11926" y="829"/>
                    </a:cubicBezTo>
                    <a:cubicBezTo>
                      <a:pt x="12059" y="829"/>
                      <a:pt x="11926" y="1142"/>
                      <a:pt x="12059" y="1017"/>
                    </a:cubicBezTo>
                    <a:cubicBezTo>
                      <a:pt x="12257" y="954"/>
                      <a:pt x="12059" y="954"/>
                      <a:pt x="12125" y="767"/>
                    </a:cubicBezTo>
                    <a:cubicBezTo>
                      <a:pt x="12324" y="642"/>
                      <a:pt x="12257" y="767"/>
                      <a:pt x="12456" y="954"/>
                    </a:cubicBezTo>
                    <a:cubicBezTo>
                      <a:pt x="12721" y="1017"/>
                      <a:pt x="12324" y="1017"/>
                      <a:pt x="12257" y="1454"/>
                    </a:cubicBezTo>
                    <a:cubicBezTo>
                      <a:pt x="12257" y="1891"/>
                      <a:pt x="12257" y="1266"/>
                      <a:pt x="11926" y="1641"/>
                    </a:cubicBezTo>
                    <a:cubicBezTo>
                      <a:pt x="11727" y="2140"/>
                      <a:pt x="12257" y="1641"/>
                      <a:pt x="11794" y="2203"/>
                    </a:cubicBezTo>
                    <a:cubicBezTo>
                      <a:pt x="11529" y="2765"/>
                      <a:pt x="11727" y="2577"/>
                      <a:pt x="12257" y="3077"/>
                    </a:cubicBezTo>
                    <a:cubicBezTo>
                      <a:pt x="12456" y="3389"/>
                      <a:pt x="12456" y="3077"/>
                      <a:pt x="12920" y="3451"/>
                    </a:cubicBezTo>
                    <a:cubicBezTo>
                      <a:pt x="13450" y="3951"/>
                      <a:pt x="13516" y="3639"/>
                      <a:pt x="13649" y="3951"/>
                    </a:cubicBezTo>
                    <a:cubicBezTo>
                      <a:pt x="13649" y="4138"/>
                      <a:pt x="14113" y="4450"/>
                      <a:pt x="14378" y="4263"/>
                    </a:cubicBezTo>
                    <a:cubicBezTo>
                      <a:pt x="14643" y="4076"/>
                      <a:pt x="14444" y="3951"/>
                      <a:pt x="14775" y="3576"/>
                    </a:cubicBezTo>
                    <a:cubicBezTo>
                      <a:pt x="14974" y="3264"/>
                      <a:pt x="14775" y="3264"/>
                      <a:pt x="14841" y="2890"/>
                    </a:cubicBezTo>
                    <a:cubicBezTo>
                      <a:pt x="15040" y="2390"/>
                      <a:pt x="14775" y="2016"/>
                      <a:pt x="14841" y="1703"/>
                    </a:cubicBezTo>
                    <a:cubicBezTo>
                      <a:pt x="14974" y="1454"/>
                      <a:pt x="14841" y="1454"/>
                      <a:pt x="14974" y="1266"/>
                    </a:cubicBezTo>
                    <a:cubicBezTo>
                      <a:pt x="15173" y="1142"/>
                      <a:pt x="14841" y="1266"/>
                      <a:pt x="14974" y="954"/>
                    </a:cubicBezTo>
                    <a:cubicBezTo>
                      <a:pt x="15173" y="580"/>
                      <a:pt x="15173" y="455"/>
                      <a:pt x="15173" y="268"/>
                    </a:cubicBezTo>
                    <a:cubicBezTo>
                      <a:pt x="15239" y="-45"/>
                      <a:pt x="15438" y="-107"/>
                      <a:pt x="15570" y="205"/>
                    </a:cubicBezTo>
                    <a:cubicBezTo>
                      <a:pt x="15570" y="455"/>
                      <a:pt x="15570" y="642"/>
                      <a:pt x="15637" y="767"/>
                    </a:cubicBezTo>
                    <a:cubicBezTo>
                      <a:pt x="15835" y="829"/>
                      <a:pt x="15637" y="829"/>
                      <a:pt x="15769" y="1017"/>
                    </a:cubicBezTo>
                    <a:cubicBezTo>
                      <a:pt x="15968" y="1329"/>
                      <a:pt x="15968" y="1516"/>
                      <a:pt x="15968" y="1828"/>
                    </a:cubicBezTo>
                    <a:cubicBezTo>
                      <a:pt x="15968" y="2140"/>
                      <a:pt x="16167" y="2515"/>
                      <a:pt x="16233" y="2203"/>
                    </a:cubicBezTo>
                    <a:cubicBezTo>
                      <a:pt x="16432" y="1891"/>
                      <a:pt x="16365" y="2328"/>
                      <a:pt x="16763" y="2515"/>
                    </a:cubicBezTo>
                    <a:cubicBezTo>
                      <a:pt x="17094" y="2702"/>
                      <a:pt x="16763" y="3389"/>
                      <a:pt x="17094" y="3764"/>
                    </a:cubicBezTo>
                    <a:cubicBezTo>
                      <a:pt x="17359" y="4076"/>
                      <a:pt x="17161" y="4513"/>
                      <a:pt x="17293" y="4825"/>
                    </a:cubicBezTo>
                    <a:cubicBezTo>
                      <a:pt x="17492" y="5012"/>
                      <a:pt x="17359" y="5199"/>
                      <a:pt x="17757" y="5324"/>
                    </a:cubicBezTo>
                    <a:cubicBezTo>
                      <a:pt x="18154" y="5387"/>
                      <a:pt x="17889" y="5636"/>
                      <a:pt x="18353" y="5699"/>
                    </a:cubicBezTo>
                    <a:cubicBezTo>
                      <a:pt x="18883" y="5886"/>
                      <a:pt x="18883" y="6073"/>
                      <a:pt x="18684" y="6073"/>
                    </a:cubicBezTo>
                    <a:cubicBezTo>
                      <a:pt x="18486" y="6073"/>
                      <a:pt x="19016" y="6448"/>
                      <a:pt x="19082" y="6698"/>
                    </a:cubicBezTo>
                    <a:cubicBezTo>
                      <a:pt x="19214" y="6885"/>
                      <a:pt x="19016" y="6947"/>
                      <a:pt x="19214" y="7259"/>
                    </a:cubicBezTo>
                    <a:cubicBezTo>
                      <a:pt x="19413" y="7572"/>
                      <a:pt x="19214" y="6947"/>
                      <a:pt x="19413" y="7259"/>
                    </a:cubicBezTo>
                    <a:cubicBezTo>
                      <a:pt x="19678" y="7447"/>
                      <a:pt x="19612" y="7072"/>
                      <a:pt x="19678" y="7259"/>
                    </a:cubicBezTo>
                    <a:cubicBezTo>
                      <a:pt x="19877" y="7447"/>
                      <a:pt x="19612" y="7759"/>
                      <a:pt x="19877" y="8133"/>
                    </a:cubicBezTo>
                    <a:cubicBezTo>
                      <a:pt x="20208" y="8446"/>
                      <a:pt x="20076" y="8133"/>
                      <a:pt x="20275" y="8508"/>
                    </a:cubicBezTo>
                    <a:cubicBezTo>
                      <a:pt x="20473" y="8820"/>
                      <a:pt x="20738" y="8820"/>
                      <a:pt x="20805" y="9195"/>
                    </a:cubicBezTo>
                    <a:cubicBezTo>
                      <a:pt x="20937" y="9569"/>
                      <a:pt x="21003" y="9320"/>
                      <a:pt x="21003" y="9694"/>
                    </a:cubicBezTo>
                    <a:cubicBezTo>
                      <a:pt x="20937" y="10069"/>
                      <a:pt x="21070" y="10069"/>
                      <a:pt x="21003" y="10381"/>
                    </a:cubicBezTo>
                    <a:cubicBezTo>
                      <a:pt x="20937" y="10443"/>
                      <a:pt x="21401" y="11130"/>
                      <a:pt x="21202" y="11505"/>
                    </a:cubicBezTo>
                    <a:cubicBezTo>
                      <a:pt x="21003" y="11817"/>
                      <a:pt x="21202" y="12129"/>
                      <a:pt x="20937" y="12503"/>
                    </a:cubicBezTo>
                    <a:cubicBezTo>
                      <a:pt x="20805" y="12816"/>
                      <a:pt x="21003" y="13003"/>
                      <a:pt x="20805" y="13377"/>
                    </a:cubicBezTo>
                    <a:cubicBezTo>
                      <a:pt x="20606" y="13752"/>
                      <a:pt x="20937" y="13690"/>
                      <a:pt x="20407" y="14127"/>
                    </a:cubicBezTo>
                    <a:cubicBezTo>
                      <a:pt x="19811" y="14626"/>
                      <a:pt x="19877" y="15500"/>
                      <a:pt x="19678" y="15625"/>
                    </a:cubicBezTo>
                    <a:cubicBezTo>
                      <a:pt x="19480" y="15687"/>
                      <a:pt x="19413" y="16187"/>
                      <a:pt x="19413" y="16374"/>
                    </a:cubicBezTo>
                    <a:cubicBezTo>
                      <a:pt x="19413" y="16686"/>
                      <a:pt x="19214" y="16873"/>
                      <a:pt x="19281" y="16936"/>
                    </a:cubicBezTo>
                    <a:cubicBezTo>
                      <a:pt x="19413" y="17061"/>
                      <a:pt x="19281" y="17435"/>
                      <a:pt x="18751" y="17435"/>
                    </a:cubicBezTo>
                    <a:cubicBezTo>
                      <a:pt x="18287" y="17373"/>
                      <a:pt x="17757" y="18059"/>
                      <a:pt x="17558" y="18059"/>
                    </a:cubicBezTo>
                    <a:cubicBezTo>
                      <a:pt x="17359" y="18122"/>
                      <a:pt x="17558" y="18621"/>
                      <a:pt x="17359" y="18309"/>
                    </a:cubicBezTo>
                    <a:cubicBezTo>
                      <a:pt x="17094" y="17935"/>
                      <a:pt x="16962" y="18059"/>
                      <a:pt x="16895" y="17810"/>
                    </a:cubicBezTo>
                    <a:cubicBezTo>
                      <a:pt x="16895" y="17622"/>
                      <a:pt x="16895" y="18059"/>
                      <a:pt x="16697" y="17935"/>
                    </a:cubicBezTo>
                    <a:cubicBezTo>
                      <a:pt x="16432" y="17747"/>
                      <a:pt x="16962" y="17747"/>
                      <a:pt x="16763" y="17560"/>
                    </a:cubicBezTo>
                    <a:cubicBezTo>
                      <a:pt x="16432" y="17373"/>
                      <a:pt x="16697" y="17622"/>
                      <a:pt x="16365" y="17810"/>
                    </a:cubicBezTo>
                    <a:cubicBezTo>
                      <a:pt x="15968" y="17935"/>
                      <a:pt x="16167" y="18247"/>
                      <a:pt x="15637" y="18059"/>
                    </a:cubicBezTo>
                    <a:cubicBezTo>
                      <a:pt x="15173" y="17747"/>
                      <a:pt x="15040" y="17747"/>
                      <a:pt x="14974" y="17810"/>
                    </a:cubicBezTo>
                    <a:cubicBezTo>
                      <a:pt x="14841" y="17935"/>
                      <a:pt x="14775" y="17622"/>
                      <a:pt x="14576" y="17560"/>
                    </a:cubicBezTo>
                    <a:cubicBezTo>
                      <a:pt x="14245" y="17560"/>
                      <a:pt x="13848" y="16936"/>
                      <a:pt x="13914" y="16748"/>
                    </a:cubicBezTo>
                    <a:cubicBezTo>
                      <a:pt x="14046" y="16561"/>
                      <a:pt x="13848" y="16062"/>
                      <a:pt x="13516" y="15999"/>
                    </a:cubicBezTo>
                    <a:cubicBezTo>
                      <a:pt x="13318" y="15875"/>
                      <a:pt x="13251" y="16062"/>
                      <a:pt x="13119" y="15999"/>
                    </a:cubicBezTo>
                    <a:cubicBezTo>
                      <a:pt x="13053" y="15812"/>
                      <a:pt x="13450" y="15625"/>
                      <a:pt x="13251" y="15188"/>
                    </a:cubicBezTo>
                    <a:cubicBezTo>
                      <a:pt x="12920" y="14813"/>
                      <a:pt x="13119" y="15625"/>
                      <a:pt x="12721" y="15687"/>
                    </a:cubicBezTo>
                    <a:cubicBezTo>
                      <a:pt x="12324" y="15687"/>
                      <a:pt x="12456" y="15438"/>
                      <a:pt x="12655" y="15438"/>
                    </a:cubicBezTo>
                    <a:cubicBezTo>
                      <a:pt x="12854" y="15500"/>
                      <a:pt x="12854" y="15313"/>
                      <a:pt x="12721" y="15125"/>
                    </a:cubicBezTo>
                    <a:cubicBezTo>
                      <a:pt x="12721" y="14938"/>
                      <a:pt x="13119" y="14314"/>
                      <a:pt x="13053" y="14127"/>
                    </a:cubicBezTo>
                    <a:cubicBezTo>
                      <a:pt x="12920" y="13939"/>
                      <a:pt x="12920" y="13877"/>
                      <a:pt x="12920" y="14064"/>
                    </a:cubicBezTo>
                    <a:cubicBezTo>
                      <a:pt x="12920" y="14251"/>
                      <a:pt x="12655" y="14251"/>
                      <a:pt x="12655" y="14564"/>
                    </a:cubicBezTo>
                    <a:cubicBezTo>
                      <a:pt x="12522" y="14813"/>
                      <a:pt x="12655" y="14439"/>
                      <a:pt x="12125" y="15001"/>
                    </a:cubicBezTo>
                    <a:cubicBezTo>
                      <a:pt x="11595" y="15625"/>
                      <a:pt x="12257" y="15625"/>
                      <a:pt x="11727" y="15438"/>
                    </a:cubicBezTo>
                    <a:cubicBezTo>
                      <a:pt x="11396" y="15188"/>
                      <a:pt x="11595" y="14564"/>
                      <a:pt x="11197" y="14314"/>
                    </a:cubicBezTo>
                    <a:cubicBezTo>
                      <a:pt x="10734" y="14064"/>
                      <a:pt x="11330" y="14064"/>
                      <a:pt x="10932" y="13752"/>
                    </a:cubicBezTo>
                    <a:cubicBezTo>
                      <a:pt x="10601" y="13502"/>
                      <a:pt x="10601" y="13752"/>
                      <a:pt x="9806" y="13377"/>
                    </a:cubicBezTo>
                    <a:cubicBezTo>
                      <a:pt x="9011" y="13003"/>
                      <a:pt x="9740" y="13377"/>
                      <a:pt x="8812" y="13190"/>
                    </a:cubicBezTo>
                    <a:cubicBezTo>
                      <a:pt x="8282" y="13190"/>
                      <a:pt x="7884" y="13752"/>
                      <a:pt x="6891" y="13752"/>
                    </a:cubicBezTo>
                    <a:cubicBezTo>
                      <a:pt x="6294" y="13690"/>
                      <a:pt x="6361" y="14127"/>
                      <a:pt x="5963" y="14127"/>
                    </a:cubicBezTo>
                    <a:cubicBezTo>
                      <a:pt x="5565" y="14127"/>
                      <a:pt x="5764" y="15001"/>
                      <a:pt x="5168" y="14813"/>
                    </a:cubicBezTo>
                    <a:cubicBezTo>
                      <a:pt x="4638" y="14626"/>
                      <a:pt x="4969" y="15001"/>
                      <a:pt x="4439" y="14751"/>
                    </a:cubicBezTo>
                    <a:cubicBezTo>
                      <a:pt x="4174" y="14626"/>
                      <a:pt x="4174" y="14813"/>
                      <a:pt x="3644" y="14813"/>
                    </a:cubicBezTo>
                    <a:cubicBezTo>
                      <a:pt x="3246" y="14813"/>
                      <a:pt x="3445" y="15125"/>
                      <a:pt x="3180" y="15188"/>
                    </a:cubicBezTo>
                    <a:cubicBezTo>
                      <a:pt x="2783" y="15188"/>
                      <a:pt x="2783" y="15687"/>
                      <a:pt x="2054" y="15625"/>
                    </a:cubicBezTo>
                    <a:cubicBezTo>
                      <a:pt x="1325" y="15500"/>
                      <a:pt x="1325" y="15001"/>
                      <a:pt x="1060" y="15125"/>
                    </a:cubicBezTo>
                    <a:cubicBezTo>
                      <a:pt x="861" y="15125"/>
                      <a:pt x="861" y="14564"/>
                      <a:pt x="927" y="14564"/>
                    </a:cubicBezTo>
                    <a:cubicBezTo>
                      <a:pt x="1126" y="14626"/>
                      <a:pt x="1325" y="14439"/>
                      <a:pt x="1259" y="14127"/>
                    </a:cubicBezTo>
                    <a:cubicBezTo>
                      <a:pt x="1259" y="13752"/>
                      <a:pt x="1524" y="13939"/>
                      <a:pt x="1126" y="13003"/>
                    </a:cubicBezTo>
                    <a:cubicBezTo>
                      <a:pt x="729" y="12004"/>
                      <a:pt x="1060" y="12004"/>
                      <a:pt x="861" y="11505"/>
                    </a:cubicBezTo>
                    <a:cubicBezTo>
                      <a:pt x="530" y="11068"/>
                      <a:pt x="464" y="11068"/>
                      <a:pt x="464" y="10755"/>
                    </a:cubicBezTo>
                    <a:cubicBezTo>
                      <a:pt x="530" y="10381"/>
                      <a:pt x="0" y="10069"/>
                      <a:pt x="0" y="9757"/>
                    </a:cubicBezTo>
                    <a:cubicBezTo>
                      <a:pt x="0" y="9382"/>
                      <a:pt x="265" y="10069"/>
                      <a:pt x="331" y="10006"/>
                    </a:cubicBezTo>
                    <a:cubicBezTo>
                      <a:pt x="331" y="9757"/>
                      <a:pt x="0" y="9507"/>
                      <a:pt x="132" y="9320"/>
                    </a:cubicBezTo>
                    <a:cubicBezTo>
                      <a:pt x="265" y="9195"/>
                      <a:pt x="530" y="10194"/>
                      <a:pt x="530" y="9694"/>
                    </a:cubicBezTo>
                    <a:cubicBezTo>
                      <a:pt x="530" y="9195"/>
                      <a:pt x="-199" y="8695"/>
                      <a:pt x="132" y="8133"/>
                    </a:cubicBezTo>
                    <a:cubicBezTo>
                      <a:pt x="530" y="7572"/>
                      <a:pt x="0" y="7634"/>
                      <a:pt x="331" y="7135"/>
                    </a:cubicBezTo>
                    <a:cubicBezTo>
                      <a:pt x="662" y="6698"/>
                      <a:pt x="464" y="7759"/>
                      <a:pt x="662" y="7135"/>
                    </a:cubicBezTo>
                    <a:cubicBezTo>
                      <a:pt x="861" y="6698"/>
                      <a:pt x="927" y="7072"/>
                      <a:pt x="1457" y="6448"/>
                    </a:cubicBezTo>
                    <a:cubicBezTo>
                      <a:pt x="1921" y="5886"/>
                      <a:pt x="1921" y="6385"/>
                      <a:pt x="2319" y="6198"/>
                    </a:cubicBezTo>
                    <a:cubicBezTo>
                      <a:pt x="2783" y="6011"/>
                      <a:pt x="2981" y="6011"/>
                      <a:pt x="3048" y="5824"/>
                    </a:cubicBezTo>
                    <a:cubicBezTo>
                      <a:pt x="3180" y="5636"/>
                      <a:pt x="3445" y="6011"/>
                      <a:pt x="3975" y="5636"/>
                    </a:cubicBezTo>
                    <a:cubicBezTo>
                      <a:pt x="4439" y="5324"/>
                      <a:pt x="4240" y="5012"/>
                      <a:pt x="4572" y="4762"/>
                    </a:cubicBezTo>
                    <a:close/>
                    <a:moveTo>
                      <a:pt x="16697" y="20057"/>
                    </a:moveTo>
                    <a:cubicBezTo>
                      <a:pt x="16763" y="20244"/>
                      <a:pt x="16763" y="20182"/>
                      <a:pt x="16763" y="20369"/>
                    </a:cubicBezTo>
                    <a:cubicBezTo>
                      <a:pt x="16763" y="20557"/>
                      <a:pt x="16895" y="20931"/>
                      <a:pt x="16962" y="21056"/>
                    </a:cubicBezTo>
                    <a:cubicBezTo>
                      <a:pt x="17161" y="21118"/>
                      <a:pt x="17161" y="21431"/>
                      <a:pt x="17293" y="21431"/>
                    </a:cubicBezTo>
                    <a:cubicBezTo>
                      <a:pt x="17359" y="21306"/>
                      <a:pt x="17492" y="21431"/>
                      <a:pt x="17691" y="21431"/>
                    </a:cubicBezTo>
                    <a:cubicBezTo>
                      <a:pt x="17757" y="21493"/>
                      <a:pt x="17691" y="21306"/>
                      <a:pt x="17889" y="21243"/>
                    </a:cubicBezTo>
                    <a:cubicBezTo>
                      <a:pt x="17956" y="21118"/>
                      <a:pt x="17956" y="20931"/>
                      <a:pt x="17956" y="21056"/>
                    </a:cubicBezTo>
                    <a:cubicBezTo>
                      <a:pt x="18088" y="21118"/>
                      <a:pt x="17956" y="20869"/>
                      <a:pt x="18088" y="20931"/>
                    </a:cubicBezTo>
                    <a:cubicBezTo>
                      <a:pt x="18154" y="20931"/>
                      <a:pt x="18154" y="21056"/>
                      <a:pt x="18154" y="21056"/>
                    </a:cubicBezTo>
                    <a:cubicBezTo>
                      <a:pt x="18088" y="21056"/>
                      <a:pt x="18088" y="21118"/>
                      <a:pt x="18287" y="21118"/>
                    </a:cubicBezTo>
                    <a:cubicBezTo>
                      <a:pt x="18353" y="21243"/>
                      <a:pt x="18154" y="20744"/>
                      <a:pt x="18287" y="20681"/>
                    </a:cubicBezTo>
                    <a:cubicBezTo>
                      <a:pt x="18353" y="20681"/>
                      <a:pt x="18154" y="20432"/>
                      <a:pt x="18287" y="20369"/>
                    </a:cubicBezTo>
                    <a:cubicBezTo>
                      <a:pt x="18486" y="20244"/>
                      <a:pt x="18353" y="20557"/>
                      <a:pt x="18486" y="20432"/>
                    </a:cubicBezTo>
                    <a:cubicBezTo>
                      <a:pt x="18552" y="20369"/>
                      <a:pt x="18353" y="20369"/>
                      <a:pt x="18486" y="19995"/>
                    </a:cubicBezTo>
                    <a:cubicBezTo>
                      <a:pt x="18486" y="19683"/>
                      <a:pt x="18353" y="19370"/>
                      <a:pt x="18287" y="19495"/>
                    </a:cubicBezTo>
                    <a:cubicBezTo>
                      <a:pt x="18154" y="19558"/>
                      <a:pt x="18154" y="19370"/>
                      <a:pt x="18088" y="19558"/>
                    </a:cubicBezTo>
                    <a:cubicBezTo>
                      <a:pt x="17956" y="19683"/>
                      <a:pt x="18088" y="19495"/>
                      <a:pt x="17691" y="19683"/>
                    </a:cubicBezTo>
                    <a:cubicBezTo>
                      <a:pt x="17161" y="19870"/>
                      <a:pt x="17293" y="19495"/>
                      <a:pt x="16895" y="19495"/>
                    </a:cubicBezTo>
                    <a:cubicBezTo>
                      <a:pt x="16564" y="19495"/>
                      <a:pt x="16564" y="19183"/>
                      <a:pt x="16432" y="19558"/>
                    </a:cubicBezTo>
                    <a:cubicBezTo>
                      <a:pt x="16432" y="19683"/>
                      <a:pt x="16564" y="19745"/>
                      <a:pt x="16697" y="20057"/>
                    </a:cubicBezTo>
                    <a:close/>
                    <a:moveTo>
                      <a:pt x="16167" y="18621"/>
                    </a:moveTo>
                    <a:cubicBezTo>
                      <a:pt x="16233" y="18496"/>
                      <a:pt x="16365" y="18933"/>
                      <a:pt x="16167" y="18996"/>
                    </a:cubicBezTo>
                    <a:cubicBezTo>
                      <a:pt x="16034" y="18996"/>
                      <a:pt x="16034" y="18684"/>
                      <a:pt x="16167" y="18621"/>
                    </a:cubicBezTo>
                    <a:close/>
                    <a:moveTo>
                      <a:pt x="18154" y="18933"/>
                    </a:moveTo>
                    <a:cubicBezTo>
                      <a:pt x="18287" y="18933"/>
                      <a:pt x="18287" y="18933"/>
                      <a:pt x="18287" y="18996"/>
                    </a:cubicBezTo>
                    <a:cubicBezTo>
                      <a:pt x="18287" y="19121"/>
                      <a:pt x="18486" y="19121"/>
                      <a:pt x="18486" y="18996"/>
                    </a:cubicBezTo>
                    <a:cubicBezTo>
                      <a:pt x="18353" y="18933"/>
                      <a:pt x="18552" y="18933"/>
                      <a:pt x="18353" y="18933"/>
                    </a:cubicBezTo>
                    <a:cubicBezTo>
                      <a:pt x="18287" y="18809"/>
                      <a:pt x="18287" y="18621"/>
                      <a:pt x="18154" y="18809"/>
                    </a:cubicBezTo>
                    <a:cubicBezTo>
                      <a:pt x="18154" y="18809"/>
                      <a:pt x="18088" y="18809"/>
                      <a:pt x="18154" y="18933"/>
                    </a:cubicBezTo>
                    <a:close/>
                    <a:moveTo>
                      <a:pt x="18287" y="19183"/>
                    </a:moveTo>
                    <a:cubicBezTo>
                      <a:pt x="18287" y="19121"/>
                      <a:pt x="18552" y="19121"/>
                      <a:pt x="18486" y="19183"/>
                    </a:cubicBezTo>
                    <a:cubicBezTo>
                      <a:pt x="18486" y="19308"/>
                      <a:pt x="18287" y="19183"/>
                      <a:pt x="18287" y="19183"/>
                    </a:cubicBezTo>
                    <a:close/>
                    <a:moveTo>
                      <a:pt x="12854" y="16187"/>
                    </a:moveTo>
                    <a:cubicBezTo>
                      <a:pt x="12920" y="16062"/>
                      <a:pt x="13119" y="16187"/>
                      <a:pt x="13053" y="16062"/>
                    </a:cubicBezTo>
                    <a:cubicBezTo>
                      <a:pt x="13053" y="15999"/>
                      <a:pt x="12920" y="16062"/>
                      <a:pt x="12854" y="15875"/>
                    </a:cubicBezTo>
                    <a:cubicBezTo>
                      <a:pt x="12721" y="15812"/>
                      <a:pt x="12257" y="15999"/>
                      <a:pt x="12257" y="16187"/>
                    </a:cubicBezTo>
                    <a:cubicBezTo>
                      <a:pt x="12324" y="16311"/>
                      <a:pt x="12721" y="16187"/>
                      <a:pt x="12854" y="16187"/>
                    </a:cubicBezTo>
                    <a:close/>
                    <a:moveTo>
                      <a:pt x="9607" y="392"/>
                    </a:moveTo>
                    <a:cubicBezTo>
                      <a:pt x="9408" y="80"/>
                      <a:pt x="9408" y="580"/>
                      <a:pt x="9077" y="392"/>
                    </a:cubicBezTo>
                    <a:cubicBezTo>
                      <a:pt x="8878" y="268"/>
                      <a:pt x="9077" y="580"/>
                      <a:pt x="9276" y="767"/>
                    </a:cubicBezTo>
                    <a:cubicBezTo>
                      <a:pt x="9408" y="767"/>
                      <a:pt x="9740" y="580"/>
                      <a:pt x="9607" y="392"/>
                    </a:cubicBezTo>
                    <a:close/>
                    <a:moveTo>
                      <a:pt x="9011" y="580"/>
                    </a:moveTo>
                    <a:cubicBezTo>
                      <a:pt x="8878" y="392"/>
                      <a:pt x="8878" y="392"/>
                      <a:pt x="8878" y="580"/>
                    </a:cubicBezTo>
                    <a:cubicBezTo>
                      <a:pt x="8878" y="642"/>
                      <a:pt x="8812" y="642"/>
                      <a:pt x="9011" y="767"/>
                    </a:cubicBezTo>
                    <a:cubicBezTo>
                      <a:pt x="9077" y="767"/>
                      <a:pt x="9077" y="642"/>
                      <a:pt x="9011" y="580"/>
                    </a:cubicBezTo>
                    <a:close/>
                    <a:moveTo>
                      <a:pt x="12257" y="2140"/>
                    </a:moveTo>
                    <a:cubicBezTo>
                      <a:pt x="12125" y="1891"/>
                      <a:pt x="12456" y="1891"/>
                      <a:pt x="12456" y="2016"/>
                    </a:cubicBezTo>
                    <a:cubicBezTo>
                      <a:pt x="12324" y="2203"/>
                      <a:pt x="12257" y="2328"/>
                      <a:pt x="12257" y="2140"/>
                    </a:cubicBezTo>
                    <a:close/>
                    <a:moveTo>
                      <a:pt x="21003" y="9320"/>
                    </a:moveTo>
                    <a:cubicBezTo>
                      <a:pt x="21003" y="9195"/>
                      <a:pt x="21070" y="9132"/>
                      <a:pt x="21070" y="9007"/>
                    </a:cubicBezTo>
                    <a:cubicBezTo>
                      <a:pt x="21070" y="8883"/>
                      <a:pt x="21070" y="8883"/>
                      <a:pt x="21070" y="8820"/>
                    </a:cubicBezTo>
                    <a:cubicBezTo>
                      <a:pt x="21070" y="8695"/>
                      <a:pt x="21003" y="8820"/>
                      <a:pt x="21003" y="8883"/>
                    </a:cubicBezTo>
                    <a:cubicBezTo>
                      <a:pt x="21070" y="9007"/>
                      <a:pt x="20937" y="9132"/>
                      <a:pt x="20937" y="9132"/>
                    </a:cubicBezTo>
                    <a:cubicBezTo>
                      <a:pt x="21003" y="9195"/>
                      <a:pt x="20805" y="9382"/>
                      <a:pt x="20937" y="9507"/>
                    </a:cubicBezTo>
                    <a:cubicBezTo>
                      <a:pt x="21003" y="9507"/>
                      <a:pt x="21003" y="9382"/>
                      <a:pt x="21003" y="9320"/>
                    </a:cubicBezTo>
                    <a:close/>
                    <a:moveTo>
                      <a:pt x="13715" y="3639"/>
                    </a:moveTo>
                    <a:cubicBezTo>
                      <a:pt x="13848" y="3639"/>
                      <a:pt x="14046" y="3639"/>
                      <a:pt x="13914" y="3576"/>
                    </a:cubicBezTo>
                    <a:cubicBezTo>
                      <a:pt x="13848" y="3451"/>
                      <a:pt x="13516" y="3639"/>
                      <a:pt x="13649" y="3764"/>
                    </a:cubicBezTo>
                    <a:cubicBezTo>
                      <a:pt x="13649" y="3764"/>
                      <a:pt x="13715" y="3764"/>
                      <a:pt x="13715" y="3639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7A21D5FB-B692-2A17-3DE8-27ABAD470062}"/>
                </a:ext>
              </a:extLst>
            </p:cNvPr>
            <p:cNvGrpSpPr/>
            <p:nvPr/>
          </p:nvGrpSpPr>
          <p:grpSpPr>
            <a:xfrm>
              <a:off x="3723419" y="2097141"/>
              <a:ext cx="2194464" cy="2412074"/>
              <a:chOff x="0" y="0"/>
              <a:chExt cx="2194463" cy="2412073"/>
            </a:xfrm>
          </p:grpSpPr>
          <p:sp>
            <p:nvSpPr>
              <p:cNvPr id="235" name="Freeform 153">
                <a:extLst>
                  <a:ext uri="{FF2B5EF4-FFF2-40B4-BE49-F238E27FC236}">
                    <a16:creationId xmlns:a16="http://schemas.microsoft.com/office/drawing/2014/main" id="{F4560370-4001-C70D-FA89-3F0CE0EB16F9}"/>
                  </a:ext>
                </a:extLst>
              </p:cNvPr>
              <p:cNvSpPr/>
              <p:nvPr/>
            </p:nvSpPr>
            <p:spPr>
              <a:xfrm>
                <a:off x="0" y="683385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415" h="11020" extrusionOk="0">
                    <a:moveTo>
                      <a:pt x="0" y="4320"/>
                    </a:moveTo>
                    <a:cubicBezTo>
                      <a:pt x="0" y="0"/>
                      <a:pt x="5400" y="0"/>
                      <a:pt x="5400" y="0"/>
                    </a:cubicBezTo>
                    <a:cubicBezTo>
                      <a:pt x="21600" y="0"/>
                      <a:pt x="5400" y="21600"/>
                      <a:pt x="0" y="432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Freeform 154">
                <a:extLst>
                  <a:ext uri="{FF2B5EF4-FFF2-40B4-BE49-F238E27FC236}">
                    <a16:creationId xmlns:a16="http://schemas.microsoft.com/office/drawing/2014/main" id="{45A364B4-DF1F-658A-C371-AB48E47E1EE8}"/>
                  </a:ext>
                </a:extLst>
              </p:cNvPr>
              <p:cNvSpPr/>
              <p:nvPr/>
            </p:nvSpPr>
            <p:spPr>
              <a:xfrm>
                <a:off x="24590" y="6981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0" h="13600" extrusionOk="0">
                    <a:moveTo>
                      <a:pt x="0" y="7200"/>
                    </a:moveTo>
                    <a:cubicBezTo>
                      <a:pt x="0" y="0"/>
                      <a:pt x="0" y="0"/>
                      <a:pt x="10800" y="0"/>
                    </a:cubicBezTo>
                    <a:cubicBezTo>
                      <a:pt x="21600" y="7200"/>
                      <a:pt x="21600" y="7200"/>
                      <a:pt x="10800" y="7200"/>
                    </a:cubicBezTo>
                    <a:cubicBezTo>
                      <a:pt x="0" y="7200"/>
                      <a:pt x="0" y="21600"/>
                      <a:pt x="0" y="72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Freeform 155">
                <a:extLst>
                  <a:ext uri="{FF2B5EF4-FFF2-40B4-BE49-F238E27FC236}">
                    <a16:creationId xmlns:a16="http://schemas.microsoft.com/office/drawing/2014/main" id="{A93E1237-7508-2B87-DCC3-22A821684A76}"/>
                  </a:ext>
                </a:extLst>
              </p:cNvPr>
              <p:cNvSpPr/>
              <p:nvPr/>
            </p:nvSpPr>
            <p:spPr>
              <a:xfrm>
                <a:off x="21287" y="7531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6400" y="0"/>
                    </a:moveTo>
                    <a:cubicBezTo>
                      <a:pt x="6400" y="0"/>
                      <a:pt x="13600" y="10800"/>
                      <a:pt x="6400" y="10800"/>
                    </a:cubicBezTo>
                    <a:cubicBezTo>
                      <a:pt x="6400" y="21600"/>
                      <a:pt x="-8000" y="10800"/>
                      <a:pt x="640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Freeform 13">
                <a:extLst>
                  <a:ext uri="{FF2B5EF4-FFF2-40B4-BE49-F238E27FC236}">
                    <a16:creationId xmlns:a16="http://schemas.microsoft.com/office/drawing/2014/main" id="{2C12F6D1-BBEF-43DE-9DF4-D2D91890117D}"/>
                  </a:ext>
                </a:extLst>
              </p:cNvPr>
              <p:cNvSpPr/>
              <p:nvPr/>
            </p:nvSpPr>
            <p:spPr>
              <a:xfrm>
                <a:off x="1811760" y="1637997"/>
                <a:ext cx="189814" cy="4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7" h="20725" extrusionOk="0">
                    <a:moveTo>
                      <a:pt x="16130" y="1371"/>
                    </a:moveTo>
                    <a:cubicBezTo>
                      <a:pt x="16130" y="459"/>
                      <a:pt x="16130" y="763"/>
                      <a:pt x="16850" y="154"/>
                    </a:cubicBezTo>
                    <a:cubicBezTo>
                      <a:pt x="17930" y="-454"/>
                      <a:pt x="17930" y="915"/>
                      <a:pt x="19010" y="1219"/>
                    </a:cubicBezTo>
                    <a:cubicBezTo>
                      <a:pt x="20090" y="1371"/>
                      <a:pt x="20090" y="3957"/>
                      <a:pt x="20450" y="4414"/>
                    </a:cubicBezTo>
                    <a:cubicBezTo>
                      <a:pt x="21170" y="5174"/>
                      <a:pt x="20090" y="6391"/>
                      <a:pt x="19370" y="5935"/>
                    </a:cubicBezTo>
                    <a:cubicBezTo>
                      <a:pt x="18290" y="4718"/>
                      <a:pt x="17930" y="5478"/>
                      <a:pt x="18290" y="6087"/>
                    </a:cubicBezTo>
                    <a:cubicBezTo>
                      <a:pt x="19370" y="6543"/>
                      <a:pt x="18290" y="6543"/>
                      <a:pt x="19010" y="7304"/>
                    </a:cubicBezTo>
                    <a:cubicBezTo>
                      <a:pt x="19010" y="7760"/>
                      <a:pt x="17210" y="7304"/>
                      <a:pt x="17930" y="8521"/>
                    </a:cubicBezTo>
                    <a:cubicBezTo>
                      <a:pt x="18290" y="9585"/>
                      <a:pt x="17210" y="9890"/>
                      <a:pt x="15770" y="12171"/>
                    </a:cubicBezTo>
                    <a:cubicBezTo>
                      <a:pt x="13970" y="15518"/>
                      <a:pt x="11810" y="20081"/>
                      <a:pt x="10010" y="20081"/>
                    </a:cubicBezTo>
                    <a:cubicBezTo>
                      <a:pt x="8930" y="20081"/>
                      <a:pt x="6410" y="21146"/>
                      <a:pt x="5330" y="20538"/>
                    </a:cubicBezTo>
                    <a:cubicBezTo>
                      <a:pt x="4250" y="20081"/>
                      <a:pt x="3170" y="20538"/>
                      <a:pt x="2090" y="19321"/>
                    </a:cubicBezTo>
                    <a:cubicBezTo>
                      <a:pt x="290" y="17952"/>
                      <a:pt x="2090" y="17647"/>
                      <a:pt x="1370" y="17191"/>
                    </a:cubicBezTo>
                    <a:cubicBezTo>
                      <a:pt x="290" y="16431"/>
                      <a:pt x="-430" y="16278"/>
                      <a:pt x="290" y="14909"/>
                    </a:cubicBezTo>
                    <a:cubicBezTo>
                      <a:pt x="650" y="13692"/>
                      <a:pt x="1370" y="14605"/>
                      <a:pt x="2090" y="13692"/>
                    </a:cubicBezTo>
                    <a:cubicBezTo>
                      <a:pt x="2450" y="12932"/>
                      <a:pt x="4250" y="12780"/>
                      <a:pt x="3530" y="11715"/>
                    </a:cubicBezTo>
                    <a:cubicBezTo>
                      <a:pt x="3170" y="10802"/>
                      <a:pt x="2450" y="10802"/>
                      <a:pt x="3170" y="10346"/>
                    </a:cubicBezTo>
                    <a:cubicBezTo>
                      <a:pt x="3170" y="9890"/>
                      <a:pt x="2090" y="9890"/>
                      <a:pt x="2450" y="9129"/>
                    </a:cubicBezTo>
                    <a:cubicBezTo>
                      <a:pt x="3170" y="8216"/>
                      <a:pt x="1370" y="8673"/>
                      <a:pt x="3170" y="7608"/>
                    </a:cubicBezTo>
                    <a:cubicBezTo>
                      <a:pt x="4250" y="6391"/>
                      <a:pt x="2450" y="6087"/>
                      <a:pt x="4250" y="6391"/>
                    </a:cubicBezTo>
                    <a:cubicBezTo>
                      <a:pt x="5690" y="6391"/>
                      <a:pt x="4610" y="5935"/>
                      <a:pt x="6410" y="5935"/>
                    </a:cubicBezTo>
                    <a:cubicBezTo>
                      <a:pt x="10010" y="5631"/>
                      <a:pt x="8930" y="5174"/>
                      <a:pt x="11090" y="4261"/>
                    </a:cubicBezTo>
                    <a:cubicBezTo>
                      <a:pt x="13610" y="3349"/>
                      <a:pt x="13970" y="3349"/>
                      <a:pt x="13610" y="2740"/>
                    </a:cubicBezTo>
                    <a:cubicBezTo>
                      <a:pt x="12530" y="2132"/>
                      <a:pt x="15770" y="3045"/>
                      <a:pt x="16130" y="1371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Libya">
                <a:extLst>
                  <a:ext uri="{FF2B5EF4-FFF2-40B4-BE49-F238E27FC236}">
                    <a16:creationId xmlns:a16="http://schemas.microsoft.com/office/drawing/2014/main" id="{666BCB09-E77A-513C-DDDA-684867C5B742}"/>
                  </a:ext>
                </a:extLst>
              </p:cNvPr>
              <p:cNvSpPr/>
              <p:nvPr/>
            </p:nvSpPr>
            <p:spPr>
              <a:xfrm>
                <a:off x="922123" y="146957"/>
                <a:ext cx="414246" cy="464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2" h="21600" extrusionOk="0">
                    <a:moveTo>
                      <a:pt x="19120" y="21600"/>
                    </a:moveTo>
                    <a:cubicBezTo>
                      <a:pt x="19120" y="20829"/>
                      <a:pt x="19120" y="20829"/>
                      <a:pt x="19120" y="20829"/>
                    </a:cubicBezTo>
                    <a:cubicBezTo>
                      <a:pt x="20782" y="20829"/>
                      <a:pt x="20782" y="20829"/>
                      <a:pt x="20782" y="20829"/>
                    </a:cubicBezTo>
                    <a:cubicBezTo>
                      <a:pt x="20782" y="17743"/>
                      <a:pt x="20782" y="17743"/>
                      <a:pt x="20782" y="17743"/>
                    </a:cubicBezTo>
                    <a:cubicBezTo>
                      <a:pt x="20782" y="6017"/>
                      <a:pt x="20782" y="6017"/>
                      <a:pt x="20782" y="6017"/>
                    </a:cubicBezTo>
                    <a:cubicBezTo>
                      <a:pt x="20782" y="5554"/>
                      <a:pt x="19951" y="5400"/>
                      <a:pt x="20450" y="4320"/>
                    </a:cubicBezTo>
                    <a:cubicBezTo>
                      <a:pt x="20948" y="3703"/>
                      <a:pt x="20117" y="3240"/>
                      <a:pt x="20782" y="2777"/>
                    </a:cubicBezTo>
                    <a:cubicBezTo>
                      <a:pt x="20782" y="2469"/>
                      <a:pt x="20782" y="2469"/>
                      <a:pt x="20782" y="2469"/>
                    </a:cubicBezTo>
                    <a:cubicBezTo>
                      <a:pt x="20782" y="2160"/>
                      <a:pt x="20782" y="1697"/>
                      <a:pt x="19951" y="1697"/>
                    </a:cubicBezTo>
                    <a:cubicBezTo>
                      <a:pt x="19120" y="1697"/>
                      <a:pt x="19453" y="1697"/>
                      <a:pt x="18622" y="1543"/>
                    </a:cubicBezTo>
                    <a:cubicBezTo>
                      <a:pt x="17957" y="1543"/>
                      <a:pt x="18622" y="1080"/>
                      <a:pt x="17459" y="617"/>
                    </a:cubicBezTo>
                    <a:cubicBezTo>
                      <a:pt x="16462" y="0"/>
                      <a:pt x="16130" y="309"/>
                      <a:pt x="15963" y="617"/>
                    </a:cubicBezTo>
                    <a:cubicBezTo>
                      <a:pt x="15631" y="771"/>
                      <a:pt x="15299" y="309"/>
                      <a:pt x="14136" y="1543"/>
                    </a:cubicBezTo>
                    <a:cubicBezTo>
                      <a:pt x="13637" y="2160"/>
                      <a:pt x="14634" y="3240"/>
                      <a:pt x="13803" y="3857"/>
                    </a:cubicBezTo>
                    <a:cubicBezTo>
                      <a:pt x="13139" y="4937"/>
                      <a:pt x="12640" y="4937"/>
                      <a:pt x="12142" y="4166"/>
                    </a:cubicBezTo>
                    <a:cubicBezTo>
                      <a:pt x="11643" y="3703"/>
                      <a:pt x="10480" y="3240"/>
                      <a:pt x="9483" y="3240"/>
                    </a:cubicBezTo>
                    <a:cubicBezTo>
                      <a:pt x="8819" y="2931"/>
                      <a:pt x="8320" y="2931"/>
                      <a:pt x="7988" y="2006"/>
                    </a:cubicBezTo>
                    <a:cubicBezTo>
                      <a:pt x="7822" y="771"/>
                      <a:pt x="6991" y="1234"/>
                      <a:pt x="6493" y="771"/>
                    </a:cubicBezTo>
                    <a:cubicBezTo>
                      <a:pt x="6160" y="617"/>
                      <a:pt x="5163" y="309"/>
                      <a:pt x="4499" y="617"/>
                    </a:cubicBezTo>
                    <a:cubicBezTo>
                      <a:pt x="4000" y="617"/>
                      <a:pt x="3170" y="0"/>
                      <a:pt x="3003" y="0"/>
                    </a:cubicBezTo>
                    <a:cubicBezTo>
                      <a:pt x="2505" y="771"/>
                      <a:pt x="3170" y="1080"/>
                      <a:pt x="2671" y="1234"/>
                    </a:cubicBezTo>
                    <a:cubicBezTo>
                      <a:pt x="2173" y="1543"/>
                      <a:pt x="1840" y="1697"/>
                      <a:pt x="1176" y="2160"/>
                    </a:cubicBezTo>
                    <a:cubicBezTo>
                      <a:pt x="345" y="2931"/>
                      <a:pt x="1840" y="3703"/>
                      <a:pt x="179" y="4629"/>
                    </a:cubicBezTo>
                    <a:cubicBezTo>
                      <a:pt x="843" y="6789"/>
                      <a:pt x="345" y="7251"/>
                      <a:pt x="677" y="8177"/>
                    </a:cubicBezTo>
                    <a:cubicBezTo>
                      <a:pt x="843" y="8949"/>
                      <a:pt x="345" y="9103"/>
                      <a:pt x="677" y="9874"/>
                    </a:cubicBezTo>
                    <a:cubicBezTo>
                      <a:pt x="843" y="11109"/>
                      <a:pt x="-652" y="10646"/>
                      <a:pt x="345" y="11726"/>
                    </a:cubicBezTo>
                    <a:cubicBezTo>
                      <a:pt x="1176" y="12960"/>
                      <a:pt x="677" y="12806"/>
                      <a:pt x="843" y="13423"/>
                    </a:cubicBezTo>
                    <a:cubicBezTo>
                      <a:pt x="1342" y="14194"/>
                      <a:pt x="1342" y="13423"/>
                      <a:pt x="2505" y="13886"/>
                    </a:cubicBezTo>
                    <a:cubicBezTo>
                      <a:pt x="3170" y="14503"/>
                      <a:pt x="3003" y="14503"/>
                      <a:pt x="3502" y="15429"/>
                    </a:cubicBezTo>
                    <a:cubicBezTo>
                      <a:pt x="4000" y="15891"/>
                      <a:pt x="5496" y="15583"/>
                      <a:pt x="5994" y="16354"/>
                    </a:cubicBezTo>
                    <a:cubicBezTo>
                      <a:pt x="6493" y="17126"/>
                      <a:pt x="6160" y="16817"/>
                      <a:pt x="7323" y="16046"/>
                    </a:cubicBezTo>
                    <a:cubicBezTo>
                      <a:pt x="7822" y="15891"/>
                      <a:pt x="8486" y="15429"/>
                      <a:pt x="8819" y="15429"/>
                    </a:cubicBezTo>
                    <a:cubicBezTo>
                      <a:pt x="12308" y="17280"/>
                      <a:pt x="19120" y="21600"/>
                      <a:pt x="1912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Freeform 85">
                <a:extLst>
                  <a:ext uri="{FF2B5EF4-FFF2-40B4-BE49-F238E27FC236}">
                    <a16:creationId xmlns:a16="http://schemas.microsoft.com/office/drawing/2014/main" id="{0852375B-77FA-1824-9BD7-077939E10726}"/>
                  </a:ext>
                </a:extLst>
              </p:cNvPr>
              <p:cNvSpPr/>
              <p:nvPr/>
            </p:nvSpPr>
            <p:spPr>
              <a:xfrm>
                <a:off x="1048020" y="420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5" h="12150" extrusionOk="0">
                    <a:moveTo>
                      <a:pt x="2825" y="4950"/>
                    </a:moveTo>
                    <a:cubicBezTo>
                      <a:pt x="2825" y="-9450"/>
                      <a:pt x="17225" y="12150"/>
                      <a:pt x="17225" y="12150"/>
                    </a:cubicBezTo>
                    <a:cubicBezTo>
                      <a:pt x="2825" y="12150"/>
                      <a:pt x="-4375" y="4950"/>
                      <a:pt x="2825" y="495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Algeria">
                <a:extLst>
                  <a:ext uri="{FF2B5EF4-FFF2-40B4-BE49-F238E27FC236}">
                    <a16:creationId xmlns:a16="http://schemas.microsoft.com/office/drawing/2014/main" id="{551AFC71-1D6D-BF9D-A2C2-10DE9DEAFE28}"/>
                  </a:ext>
                </a:extLst>
              </p:cNvPr>
              <p:cNvSpPr/>
              <p:nvPr/>
            </p:nvSpPr>
            <p:spPr>
              <a:xfrm>
                <a:off x="449544" y="3385"/>
                <a:ext cx="543309" cy="626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38" extrusionOk="0">
                    <a:moveTo>
                      <a:pt x="0" y="11304"/>
                    </a:moveTo>
                    <a:cubicBezTo>
                      <a:pt x="0" y="11754"/>
                      <a:pt x="0" y="11754"/>
                      <a:pt x="0" y="11754"/>
                    </a:cubicBezTo>
                    <a:cubicBezTo>
                      <a:pt x="4215" y="14342"/>
                      <a:pt x="4215" y="14342"/>
                      <a:pt x="4215" y="14342"/>
                    </a:cubicBezTo>
                    <a:cubicBezTo>
                      <a:pt x="4215" y="14342"/>
                      <a:pt x="10010" y="18617"/>
                      <a:pt x="10141" y="18729"/>
                    </a:cubicBezTo>
                    <a:cubicBezTo>
                      <a:pt x="10537" y="19067"/>
                      <a:pt x="10141" y="19067"/>
                      <a:pt x="10537" y="19292"/>
                    </a:cubicBezTo>
                    <a:cubicBezTo>
                      <a:pt x="10932" y="19517"/>
                      <a:pt x="10800" y="19967"/>
                      <a:pt x="11195" y="19854"/>
                    </a:cubicBezTo>
                    <a:cubicBezTo>
                      <a:pt x="11722" y="19854"/>
                      <a:pt x="11327" y="20192"/>
                      <a:pt x="11985" y="20192"/>
                    </a:cubicBezTo>
                    <a:cubicBezTo>
                      <a:pt x="12512" y="20192"/>
                      <a:pt x="12512" y="20642"/>
                      <a:pt x="12380" y="20979"/>
                    </a:cubicBezTo>
                    <a:cubicBezTo>
                      <a:pt x="12117" y="21204"/>
                      <a:pt x="12380" y="21429"/>
                      <a:pt x="13434" y="20979"/>
                    </a:cubicBezTo>
                    <a:cubicBezTo>
                      <a:pt x="16200" y="20979"/>
                      <a:pt x="15805" y="19854"/>
                      <a:pt x="16990" y="19067"/>
                    </a:cubicBezTo>
                    <a:cubicBezTo>
                      <a:pt x="18176" y="18279"/>
                      <a:pt x="20941" y="16479"/>
                      <a:pt x="21600" y="16142"/>
                    </a:cubicBezTo>
                    <a:cubicBezTo>
                      <a:pt x="21205" y="15467"/>
                      <a:pt x="21337" y="15467"/>
                      <a:pt x="20810" y="15129"/>
                    </a:cubicBezTo>
                    <a:cubicBezTo>
                      <a:pt x="20020" y="14792"/>
                      <a:pt x="20020" y="15242"/>
                      <a:pt x="19493" y="14792"/>
                    </a:cubicBezTo>
                    <a:cubicBezTo>
                      <a:pt x="19361" y="14229"/>
                      <a:pt x="19756" y="14342"/>
                      <a:pt x="19098" y="13554"/>
                    </a:cubicBezTo>
                    <a:cubicBezTo>
                      <a:pt x="18307" y="12654"/>
                      <a:pt x="19493" y="12992"/>
                      <a:pt x="19361" y="12092"/>
                    </a:cubicBezTo>
                    <a:cubicBezTo>
                      <a:pt x="19098" y="11642"/>
                      <a:pt x="19493" y="11417"/>
                      <a:pt x="19361" y="10854"/>
                    </a:cubicBezTo>
                    <a:cubicBezTo>
                      <a:pt x="19098" y="10179"/>
                      <a:pt x="19493" y="9841"/>
                      <a:pt x="18966" y="8266"/>
                    </a:cubicBezTo>
                    <a:cubicBezTo>
                      <a:pt x="18571" y="5116"/>
                      <a:pt x="17912" y="6354"/>
                      <a:pt x="17517" y="5341"/>
                    </a:cubicBezTo>
                    <a:cubicBezTo>
                      <a:pt x="17517" y="5004"/>
                      <a:pt x="16727" y="4216"/>
                      <a:pt x="16727" y="3879"/>
                    </a:cubicBezTo>
                    <a:cubicBezTo>
                      <a:pt x="16990" y="3541"/>
                      <a:pt x="17517" y="3204"/>
                      <a:pt x="17517" y="2979"/>
                    </a:cubicBezTo>
                    <a:cubicBezTo>
                      <a:pt x="17517" y="2304"/>
                      <a:pt x="17912" y="2641"/>
                      <a:pt x="17780" y="1854"/>
                    </a:cubicBezTo>
                    <a:cubicBezTo>
                      <a:pt x="17517" y="1291"/>
                      <a:pt x="17780" y="954"/>
                      <a:pt x="17517" y="954"/>
                    </a:cubicBezTo>
                    <a:cubicBezTo>
                      <a:pt x="17385" y="729"/>
                      <a:pt x="17912" y="616"/>
                      <a:pt x="17912" y="279"/>
                    </a:cubicBezTo>
                    <a:cubicBezTo>
                      <a:pt x="17780" y="279"/>
                      <a:pt x="17517" y="279"/>
                      <a:pt x="17385" y="391"/>
                    </a:cubicBezTo>
                    <a:cubicBezTo>
                      <a:pt x="17122" y="616"/>
                      <a:pt x="17122" y="279"/>
                      <a:pt x="16727" y="54"/>
                    </a:cubicBezTo>
                    <a:cubicBezTo>
                      <a:pt x="16332" y="-171"/>
                      <a:pt x="16595" y="391"/>
                      <a:pt x="16200" y="279"/>
                    </a:cubicBezTo>
                    <a:cubicBezTo>
                      <a:pt x="15541" y="54"/>
                      <a:pt x="15805" y="279"/>
                      <a:pt x="15146" y="391"/>
                    </a:cubicBezTo>
                    <a:cubicBezTo>
                      <a:pt x="14620" y="391"/>
                      <a:pt x="14751" y="729"/>
                      <a:pt x="14356" y="616"/>
                    </a:cubicBezTo>
                    <a:cubicBezTo>
                      <a:pt x="14224" y="279"/>
                      <a:pt x="13434" y="279"/>
                      <a:pt x="12907" y="391"/>
                    </a:cubicBezTo>
                    <a:cubicBezTo>
                      <a:pt x="12380" y="616"/>
                      <a:pt x="12117" y="279"/>
                      <a:pt x="11985" y="616"/>
                    </a:cubicBezTo>
                    <a:cubicBezTo>
                      <a:pt x="11722" y="729"/>
                      <a:pt x="11590" y="729"/>
                      <a:pt x="10932" y="729"/>
                    </a:cubicBezTo>
                    <a:cubicBezTo>
                      <a:pt x="10141" y="729"/>
                      <a:pt x="9220" y="1066"/>
                      <a:pt x="9220" y="1404"/>
                    </a:cubicBezTo>
                    <a:cubicBezTo>
                      <a:pt x="8956" y="1966"/>
                      <a:pt x="8824" y="1404"/>
                      <a:pt x="8561" y="1629"/>
                    </a:cubicBezTo>
                    <a:cubicBezTo>
                      <a:pt x="8166" y="1966"/>
                      <a:pt x="8166" y="1404"/>
                      <a:pt x="7771" y="1966"/>
                    </a:cubicBezTo>
                    <a:cubicBezTo>
                      <a:pt x="7639" y="2191"/>
                      <a:pt x="7112" y="2641"/>
                      <a:pt x="6717" y="2529"/>
                    </a:cubicBezTo>
                    <a:cubicBezTo>
                      <a:pt x="7639" y="2866"/>
                      <a:pt x="6980" y="5116"/>
                      <a:pt x="7771" y="5454"/>
                    </a:cubicBezTo>
                    <a:cubicBezTo>
                      <a:pt x="8166" y="5679"/>
                      <a:pt x="7771" y="5679"/>
                      <a:pt x="7771" y="6016"/>
                    </a:cubicBezTo>
                    <a:cubicBezTo>
                      <a:pt x="7771" y="6354"/>
                      <a:pt x="6322" y="5791"/>
                      <a:pt x="5927" y="6354"/>
                    </a:cubicBezTo>
                    <a:cubicBezTo>
                      <a:pt x="5532" y="6691"/>
                      <a:pt x="4741" y="6354"/>
                      <a:pt x="5005" y="6916"/>
                    </a:cubicBezTo>
                    <a:cubicBezTo>
                      <a:pt x="5400" y="7366"/>
                      <a:pt x="5532" y="7366"/>
                      <a:pt x="4741" y="7704"/>
                    </a:cubicBezTo>
                    <a:cubicBezTo>
                      <a:pt x="3951" y="7929"/>
                      <a:pt x="3951" y="7929"/>
                      <a:pt x="3556" y="8491"/>
                    </a:cubicBezTo>
                    <a:cubicBezTo>
                      <a:pt x="3556" y="8604"/>
                      <a:pt x="1185" y="9166"/>
                      <a:pt x="922" y="9504"/>
                    </a:cubicBezTo>
                    <a:cubicBezTo>
                      <a:pt x="0" y="10066"/>
                      <a:pt x="0" y="10066"/>
                      <a:pt x="0" y="10066"/>
                    </a:cubicBezTo>
                    <a:cubicBezTo>
                      <a:pt x="0" y="11304"/>
                      <a:pt x="0" y="11304"/>
                      <a:pt x="0" y="11304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Freeform 87">
                <a:extLst>
                  <a:ext uri="{FF2B5EF4-FFF2-40B4-BE49-F238E27FC236}">
                    <a16:creationId xmlns:a16="http://schemas.microsoft.com/office/drawing/2014/main" id="{221011B2-9C75-210C-2FF7-F2C8EBA9C9CF}"/>
                  </a:ext>
                </a:extLst>
              </p:cNvPr>
              <p:cNvSpPr/>
              <p:nvPr/>
            </p:nvSpPr>
            <p:spPr>
              <a:xfrm>
                <a:off x="869839" y="0"/>
                <a:ext cx="112860" cy="247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3" h="21166" extrusionOk="0">
                    <a:moveTo>
                      <a:pt x="5554" y="987"/>
                    </a:moveTo>
                    <a:cubicBezTo>
                      <a:pt x="5554" y="1840"/>
                      <a:pt x="3086" y="2124"/>
                      <a:pt x="3703" y="2692"/>
                    </a:cubicBezTo>
                    <a:cubicBezTo>
                      <a:pt x="4937" y="2692"/>
                      <a:pt x="3703" y="3545"/>
                      <a:pt x="4937" y="4966"/>
                    </a:cubicBezTo>
                    <a:cubicBezTo>
                      <a:pt x="5554" y="6955"/>
                      <a:pt x="3703" y="6103"/>
                      <a:pt x="3703" y="8092"/>
                    </a:cubicBezTo>
                    <a:cubicBezTo>
                      <a:pt x="3703" y="8377"/>
                      <a:pt x="1234" y="9229"/>
                      <a:pt x="0" y="10082"/>
                    </a:cubicBezTo>
                    <a:cubicBezTo>
                      <a:pt x="0" y="10934"/>
                      <a:pt x="3703" y="12924"/>
                      <a:pt x="3703" y="13777"/>
                    </a:cubicBezTo>
                    <a:cubicBezTo>
                      <a:pt x="5554" y="16334"/>
                      <a:pt x="8640" y="13208"/>
                      <a:pt x="10491" y="21166"/>
                    </a:cubicBezTo>
                    <a:cubicBezTo>
                      <a:pt x="17280" y="19461"/>
                      <a:pt x="11109" y="18040"/>
                      <a:pt x="14194" y="16903"/>
                    </a:cubicBezTo>
                    <a:cubicBezTo>
                      <a:pt x="17280" y="15766"/>
                      <a:pt x="17897" y="15482"/>
                      <a:pt x="19749" y="14913"/>
                    </a:cubicBezTo>
                    <a:cubicBezTo>
                      <a:pt x="21600" y="14629"/>
                      <a:pt x="19131" y="14061"/>
                      <a:pt x="20983" y="12924"/>
                    </a:cubicBezTo>
                    <a:cubicBezTo>
                      <a:pt x="19131" y="12355"/>
                      <a:pt x="19131" y="12355"/>
                      <a:pt x="17897" y="11503"/>
                    </a:cubicBezTo>
                    <a:cubicBezTo>
                      <a:pt x="17897" y="10650"/>
                      <a:pt x="17280" y="11503"/>
                      <a:pt x="17280" y="10934"/>
                    </a:cubicBezTo>
                    <a:cubicBezTo>
                      <a:pt x="16046" y="10934"/>
                      <a:pt x="12960" y="10934"/>
                      <a:pt x="12960" y="9798"/>
                    </a:cubicBezTo>
                    <a:cubicBezTo>
                      <a:pt x="12343" y="8945"/>
                      <a:pt x="19749" y="6955"/>
                      <a:pt x="17897" y="6103"/>
                    </a:cubicBezTo>
                    <a:cubicBezTo>
                      <a:pt x="17280" y="5250"/>
                      <a:pt x="19131" y="5250"/>
                      <a:pt x="16046" y="4398"/>
                    </a:cubicBezTo>
                    <a:cubicBezTo>
                      <a:pt x="14194" y="4113"/>
                      <a:pt x="14194" y="2977"/>
                      <a:pt x="15429" y="2692"/>
                    </a:cubicBezTo>
                    <a:cubicBezTo>
                      <a:pt x="17280" y="2124"/>
                      <a:pt x="19131" y="1271"/>
                      <a:pt x="17897" y="987"/>
                    </a:cubicBezTo>
                    <a:cubicBezTo>
                      <a:pt x="17280" y="134"/>
                      <a:pt x="15429" y="1840"/>
                      <a:pt x="14194" y="1840"/>
                    </a:cubicBezTo>
                    <a:cubicBezTo>
                      <a:pt x="12960" y="1271"/>
                      <a:pt x="15429" y="419"/>
                      <a:pt x="12343" y="134"/>
                    </a:cubicBezTo>
                    <a:cubicBezTo>
                      <a:pt x="8640" y="-434"/>
                      <a:pt x="7406" y="987"/>
                      <a:pt x="6789" y="987"/>
                    </a:cubicBezTo>
                    <a:cubicBezTo>
                      <a:pt x="6789" y="987"/>
                      <a:pt x="6789" y="987"/>
                      <a:pt x="5554" y="98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Egypt">
                <a:extLst>
                  <a:ext uri="{FF2B5EF4-FFF2-40B4-BE49-F238E27FC236}">
                    <a16:creationId xmlns:a16="http://schemas.microsoft.com/office/drawing/2014/main" id="{A123B716-901B-0D3F-BAB3-2369AF155171}"/>
                  </a:ext>
                </a:extLst>
              </p:cNvPr>
              <p:cNvSpPr/>
              <p:nvPr/>
            </p:nvSpPr>
            <p:spPr>
              <a:xfrm>
                <a:off x="1327112" y="199808"/>
                <a:ext cx="287617" cy="342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0" h="20899" extrusionOk="0">
                    <a:moveTo>
                      <a:pt x="19017" y="4539"/>
                    </a:moveTo>
                    <a:cubicBezTo>
                      <a:pt x="17830" y="7365"/>
                      <a:pt x="18305" y="7365"/>
                      <a:pt x="17830" y="7971"/>
                    </a:cubicBezTo>
                    <a:cubicBezTo>
                      <a:pt x="17593" y="8576"/>
                      <a:pt x="17118" y="7971"/>
                      <a:pt x="16168" y="6961"/>
                    </a:cubicBezTo>
                    <a:cubicBezTo>
                      <a:pt x="15456" y="6356"/>
                      <a:pt x="16168" y="5750"/>
                      <a:pt x="15456" y="5144"/>
                    </a:cubicBezTo>
                    <a:cubicBezTo>
                      <a:pt x="14269" y="4135"/>
                      <a:pt x="14982" y="3731"/>
                      <a:pt x="14744" y="3530"/>
                    </a:cubicBezTo>
                    <a:cubicBezTo>
                      <a:pt x="13557" y="4741"/>
                      <a:pt x="14744" y="4135"/>
                      <a:pt x="14744" y="5144"/>
                    </a:cubicBezTo>
                    <a:cubicBezTo>
                      <a:pt x="14744" y="6356"/>
                      <a:pt x="16406" y="7567"/>
                      <a:pt x="16406" y="8576"/>
                    </a:cubicBezTo>
                    <a:cubicBezTo>
                      <a:pt x="16406" y="9182"/>
                      <a:pt x="17118" y="9586"/>
                      <a:pt x="17118" y="10191"/>
                    </a:cubicBezTo>
                    <a:cubicBezTo>
                      <a:pt x="16880" y="10999"/>
                      <a:pt x="18305" y="12412"/>
                      <a:pt x="19254" y="14632"/>
                    </a:cubicBezTo>
                    <a:cubicBezTo>
                      <a:pt x="19966" y="16247"/>
                      <a:pt x="21153" y="16247"/>
                      <a:pt x="20441" y="16247"/>
                    </a:cubicBezTo>
                    <a:cubicBezTo>
                      <a:pt x="19729" y="16247"/>
                      <a:pt x="19966" y="17458"/>
                      <a:pt x="20441" y="18064"/>
                    </a:cubicBezTo>
                    <a:cubicBezTo>
                      <a:pt x="19729" y="19073"/>
                      <a:pt x="19254" y="18064"/>
                      <a:pt x="19017" y="19073"/>
                    </a:cubicBezTo>
                    <a:cubicBezTo>
                      <a:pt x="18542" y="19881"/>
                      <a:pt x="17830" y="19679"/>
                      <a:pt x="17593" y="20285"/>
                    </a:cubicBezTo>
                    <a:cubicBezTo>
                      <a:pt x="17118" y="20890"/>
                      <a:pt x="16406" y="21294"/>
                      <a:pt x="15694" y="20285"/>
                    </a:cubicBezTo>
                    <a:cubicBezTo>
                      <a:pt x="12371" y="20285"/>
                      <a:pt x="12371" y="20285"/>
                      <a:pt x="12371" y="20285"/>
                    </a:cubicBezTo>
                    <a:cubicBezTo>
                      <a:pt x="12371" y="19881"/>
                      <a:pt x="12371" y="19881"/>
                      <a:pt x="12371" y="19881"/>
                    </a:cubicBezTo>
                    <a:cubicBezTo>
                      <a:pt x="12133" y="20285"/>
                      <a:pt x="12133" y="20285"/>
                      <a:pt x="12133" y="20285"/>
                    </a:cubicBezTo>
                    <a:cubicBezTo>
                      <a:pt x="502" y="20285"/>
                      <a:pt x="502" y="20285"/>
                      <a:pt x="502" y="20285"/>
                    </a:cubicBezTo>
                    <a:cubicBezTo>
                      <a:pt x="502" y="4741"/>
                      <a:pt x="502" y="4741"/>
                      <a:pt x="502" y="4741"/>
                    </a:cubicBezTo>
                    <a:cubicBezTo>
                      <a:pt x="502" y="4135"/>
                      <a:pt x="-447" y="3731"/>
                      <a:pt x="265" y="2520"/>
                    </a:cubicBezTo>
                    <a:cubicBezTo>
                      <a:pt x="977" y="1511"/>
                      <a:pt x="-210" y="905"/>
                      <a:pt x="502" y="300"/>
                    </a:cubicBezTo>
                    <a:cubicBezTo>
                      <a:pt x="977" y="300"/>
                      <a:pt x="1215" y="-306"/>
                      <a:pt x="3351" y="300"/>
                    </a:cubicBezTo>
                    <a:cubicBezTo>
                      <a:pt x="5962" y="703"/>
                      <a:pt x="4775" y="905"/>
                      <a:pt x="5250" y="905"/>
                    </a:cubicBezTo>
                    <a:cubicBezTo>
                      <a:pt x="5962" y="703"/>
                      <a:pt x="5962" y="1309"/>
                      <a:pt x="6674" y="1309"/>
                    </a:cubicBezTo>
                    <a:cubicBezTo>
                      <a:pt x="7149" y="905"/>
                      <a:pt x="8098" y="2318"/>
                      <a:pt x="8810" y="1511"/>
                    </a:cubicBezTo>
                    <a:cubicBezTo>
                      <a:pt x="10234" y="300"/>
                      <a:pt x="9997" y="905"/>
                      <a:pt x="10234" y="703"/>
                    </a:cubicBezTo>
                    <a:cubicBezTo>
                      <a:pt x="10709" y="98"/>
                      <a:pt x="10709" y="300"/>
                      <a:pt x="11421" y="98"/>
                    </a:cubicBezTo>
                    <a:cubicBezTo>
                      <a:pt x="12133" y="-306"/>
                      <a:pt x="12371" y="703"/>
                      <a:pt x="12845" y="300"/>
                    </a:cubicBezTo>
                    <a:cubicBezTo>
                      <a:pt x="13083" y="98"/>
                      <a:pt x="13083" y="98"/>
                      <a:pt x="13557" y="300"/>
                    </a:cubicBezTo>
                    <a:cubicBezTo>
                      <a:pt x="14032" y="703"/>
                      <a:pt x="14032" y="703"/>
                      <a:pt x="14032" y="703"/>
                    </a:cubicBezTo>
                    <a:cubicBezTo>
                      <a:pt x="13557" y="703"/>
                      <a:pt x="13083" y="300"/>
                      <a:pt x="13083" y="300"/>
                    </a:cubicBezTo>
                    <a:cubicBezTo>
                      <a:pt x="13083" y="703"/>
                      <a:pt x="12845" y="703"/>
                      <a:pt x="13083" y="703"/>
                    </a:cubicBezTo>
                    <a:cubicBezTo>
                      <a:pt x="13083" y="905"/>
                      <a:pt x="13557" y="703"/>
                      <a:pt x="13557" y="905"/>
                    </a:cubicBezTo>
                    <a:cubicBezTo>
                      <a:pt x="14032" y="1309"/>
                      <a:pt x="14269" y="905"/>
                      <a:pt x="14032" y="905"/>
                    </a:cubicBezTo>
                    <a:cubicBezTo>
                      <a:pt x="14032" y="703"/>
                      <a:pt x="14032" y="703"/>
                      <a:pt x="14269" y="905"/>
                    </a:cubicBezTo>
                    <a:cubicBezTo>
                      <a:pt x="14982" y="1511"/>
                      <a:pt x="15456" y="703"/>
                      <a:pt x="15694" y="905"/>
                    </a:cubicBezTo>
                    <a:cubicBezTo>
                      <a:pt x="16168" y="1309"/>
                      <a:pt x="15694" y="1309"/>
                      <a:pt x="17593" y="703"/>
                    </a:cubicBezTo>
                    <a:cubicBezTo>
                      <a:pt x="17593" y="703"/>
                      <a:pt x="17593" y="905"/>
                      <a:pt x="17830" y="905"/>
                    </a:cubicBezTo>
                    <a:cubicBezTo>
                      <a:pt x="18305" y="1915"/>
                      <a:pt x="18542" y="3126"/>
                      <a:pt x="19017" y="453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1E4AF1A6-F4E3-2AAB-0C8F-502F0023D13F}"/>
                  </a:ext>
                </a:extLst>
              </p:cNvPr>
              <p:cNvSpPr/>
              <p:nvPr/>
            </p:nvSpPr>
            <p:spPr>
              <a:xfrm>
                <a:off x="1754848" y="862247"/>
                <a:ext cx="271765" cy="441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3" h="21213" extrusionOk="0">
                    <a:moveTo>
                      <a:pt x="1271" y="21213"/>
                    </a:moveTo>
                    <a:cubicBezTo>
                      <a:pt x="762" y="20419"/>
                      <a:pt x="0" y="20737"/>
                      <a:pt x="0" y="19625"/>
                    </a:cubicBezTo>
                    <a:cubicBezTo>
                      <a:pt x="0" y="18513"/>
                      <a:pt x="0" y="14225"/>
                      <a:pt x="0" y="14225"/>
                    </a:cubicBezTo>
                    <a:cubicBezTo>
                      <a:pt x="0" y="14225"/>
                      <a:pt x="1271" y="12954"/>
                      <a:pt x="2033" y="12478"/>
                    </a:cubicBezTo>
                    <a:cubicBezTo>
                      <a:pt x="2287" y="12001"/>
                      <a:pt x="2287" y="12001"/>
                      <a:pt x="3049" y="12001"/>
                    </a:cubicBezTo>
                    <a:cubicBezTo>
                      <a:pt x="4574" y="12001"/>
                      <a:pt x="2795" y="11842"/>
                      <a:pt x="4574" y="11207"/>
                    </a:cubicBezTo>
                    <a:cubicBezTo>
                      <a:pt x="6861" y="10572"/>
                      <a:pt x="6861" y="11842"/>
                      <a:pt x="8386" y="10572"/>
                    </a:cubicBezTo>
                    <a:cubicBezTo>
                      <a:pt x="9911" y="9301"/>
                      <a:pt x="10673" y="8507"/>
                      <a:pt x="12452" y="7237"/>
                    </a:cubicBezTo>
                    <a:cubicBezTo>
                      <a:pt x="14231" y="6125"/>
                      <a:pt x="14231" y="6125"/>
                      <a:pt x="13468" y="6125"/>
                    </a:cubicBezTo>
                    <a:cubicBezTo>
                      <a:pt x="13214" y="6125"/>
                      <a:pt x="12452" y="6284"/>
                      <a:pt x="9656" y="5648"/>
                    </a:cubicBezTo>
                    <a:cubicBezTo>
                      <a:pt x="6861" y="4854"/>
                      <a:pt x="6607" y="5013"/>
                      <a:pt x="5845" y="4378"/>
                    </a:cubicBezTo>
                    <a:cubicBezTo>
                      <a:pt x="5082" y="3901"/>
                      <a:pt x="4574" y="4060"/>
                      <a:pt x="4574" y="3584"/>
                    </a:cubicBezTo>
                    <a:cubicBezTo>
                      <a:pt x="4320" y="3107"/>
                      <a:pt x="4320" y="3425"/>
                      <a:pt x="3812" y="2789"/>
                    </a:cubicBezTo>
                    <a:cubicBezTo>
                      <a:pt x="3558" y="2154"/>
                      <a:pt x="3049" y="2154"/>
                      <a:pt x="3812" y="1678"/>
                    </a:cubicBezTo>
                    <a:cubicBezTo>
                      <a:pt x="4574" y="566"/>
                      <a:pt x="4574" y="566"/>
                      <a:pt x="4574" y="566"/>
                    </a:cubicBezTo>
                    <a:cubicBezTo>
                      <a:pt x="5336" y="1360"/>
                      <a:pt x="5082" y="1837"/>
                      <a:pt x="6861" y="2313"/>
                    </a:cubicBezTo>
                    <a:cubicBezTo>
                      <a:pt x="8132" y="2789"/>
                      <a:pt x="8386" y="1360"/>
                      <a:pt x="10419" y="1837"/>
                    </a:cubicBezTo>
                    <a:cubicBezTo>
                      <a:pt x="11944" y="2313"/>
                      <a:pt x="11435" y="1201"/>
                      <a:pt x="13468" y="1360"/>
                    </a:cubicBezTo>
                    <a:cubicBezTo>
                      <a:pt x="15501" y="1360"/>
                      <a:pt x="13214" y="884"/>
                      <a:pt x="15755" y="884"/>
                    </a:cubicBezTo>
                    <a:cubicBezTo>
                      <a:pt x="18551" y="1201"/>
                      <a:pt x="18805" y="-387"/>
                      <a:pt x="20075" y="89"/>
                    </a:cubicBezTo>
                    <a:cubicBezTo>
                      <a:pt x="21092" y="407"/>
                      <a:pt x="19313" y="884"/>
                      <a:pt x="20329" y="2154"/>
                    </a:cubicBezTo>
                    <a:cubicBezTo>
                      <a:pt x="21600" y="3107"/>
                      <a:pt x="20075" y="1678"/>
                      <a:pt x="19567" y="3425"/>
                    </a:cubicBezTo>
                    <a:cubicBezTo>
                      <a:pt x="19567" y="4378"/>
                      <a:pt x="18551" y="5013"/>
                      <a:pt x="17280" y="7237"/>
                    </a:cubicBezTo>
                    <a:cubicBezTo>
                      <a:pt x="14993" y="11048"/>
                      <a:pt x="11944" y="13748"/>
                      <a:pt x="8894" y="15178"/>
                    </a:cubicBezTo>
                    <a:cubicBezTo>
                      <a:pt x="5336" y="16925"/>
                      <a:pt x="5336" y="17242"/>
                      <a:pt x="3049" y="18989"/>
                    </a:cubicBezTo>
                    <a:cubicBezTo>
                      <a:pt x="1271" y="20419"/>
                      <a:pt x="2287" y="20260"/>
                      <a:pt x="1271" y="2121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DFF12798-D08A-362B-0E06-72AEB7C0B2B9}"/>
                  </a:ext>
                </a:extLst>
              </p:cNvPr>
              <p:cNvSpPr/>
              <p:nvPr/>
            </p:nvSpPr>
            <p:spPr>
              <a:xfrm>
                <a:off x="1544370" y="765156"/>
                <a:ext cx="391378" cy="374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0" h="20852" extrusionOk="0">
                    <a:moveTo>
                      <a:pt x="3948" y="18736"/>
                    </a:moveTo>
                    <a:cubicBezTo>
                      <a:pt x="4826" y="19659"/>
                      <a:pt x="4826" y="18182"/>
                      <a:pt x="6055" y="19659"/>
                    </a:cubicBezTo>
                    <a:cubicBezTo>
                      <a:pt x="7460" y="21136"/>
                      <a:pt x="7460" y="20213"/>
                      <a:pt x="7987" y="20582"/>
                    </a:cubicBezTo>
                    <a:cubicBezTo>
                      <a:pt x="8514" y="20767"/>
                      <a:pt x="8689" y="20582"/>
                      <a:pt x="8689" y="20767"/>
                    </a:cubicBezTo>
                    <a:cubicBezTo>
                      <a:pt x="9216" y="21136"/>
                      <a:pt x="9041" y="20213"/>
                      <a:pt x="10094" y="19659"/>
                    </a:cubicBezTo>
                    <a:cubicBezTo>
                      <a:pt x="10972" y="19105"/>
                      <a:pt x="10972" y="19290"/>
                      <a:pt x="11148" y="19659"/>
                    </a:cubicBezTo>
                    <a:cubicBezTo>
                      <a:pt x="11499" y="19844"/>
                      <a:pt x="12026" y="19844"/>
                      <a:pt x="12553" y="19844"/>
                    </a:cubicBezTo>
                    <a:cubicBezTo>
                      <a:pt x="12728" y="19290"/>
                      <a:pt x="12728" y="19290"/>
                      <a:pt x="13255" y="19290"/>
                    </a:cubicBezTo>
                    <a:cubicBezTo>
                      <a:pt x="14309" y="19290"/>
                      <a:pt x="13080" y="19105"/>
                      <a:pt x="14309" y="18551"/>
                    </a:cubicBezTo>
                    <a:cubicBezTo>
                      <a:pt x="15889" y="17628"/>
                      <a:pt x="15889" y="19105"/>
                      <a:pt x="17119" y="17628"/>
                    </a:cubicBezTo>
                    <a:cubicBezTo>
                      <a:pt x="18172" y="16151"/>
                      <a:pt x="18699" y="15228"/>
                      <a:pt x="19753" y="13936"/>
                    </a:cubicBezTo>
                    <a:cubicBezTo>
                      <a:pt x="20982" y="12459"/>
                      <a:pt x="20982" y="12459"/>
                      <a:pt x="20455" y="12459"/>
                    </a:cubicBezTo>
                    <a:cubicBezTo>
                      <a:pt x="20280" y="12459"/>
                      <a:pt x="19753" y="12644"/>
                      <a:pt x="17821" y="11905"/>
                    </a:cubicBezTo>
                    <a:cubicBezTo>
                      <a:pt x="15889" y="10982"/>
                      <a:pt x="15714" y="11351"/>
                      <a:pt x="15187" y="10428"/>
                    </a:cubicBezTo>
                    <a:cubicBezTo>
                      <a:pt x="14660" y="9874"/>
                      <a:pt x="14309" y="10059"/>
                      <a:pt x="14309" y="9505"/>
                    </a:cubicBezTo>
                    <a:cubicBezTo>
                      <a:pt x="14133" y="8951"/>
                      <a:pt x="14133" y="9321"/>
                      <a:pt x="13782" y="8767"/>
                    </a:cubicBezTo>
                    <a:cubicBezTo>
                      <a:pt x="13606" y="7844"/>
                      <a:pt x="13255" y="7844"/>
                      <a:pt x="13782" y="7290"/>
                    </a:cubicBezTo>
                    <a:cubicBezTo>
                      <a:pt x="13606" y="6367"/>
                      <a:pt x="12728" y="7474"/>
                      <a:pt x="12202" y="6921"/>
                    </a:cubicBezTo>
                    <a:cubicBezTo>
                      <a:pt x="12202" y="5259"/>
                      <a:pt x="12553" y="6182"/>
                      <a:pt x="13080" y="4336"/>
                    </a:cubicBezTo>
                    <a:cubicBezTo>
                      <a:pt x="12202" y="3782"/>
                      <a:pt x="12553" y="3228"/>
                      <a:pt x="12026" y="2674"/>
                    </a:cubicBezTo>
                    <a:cubicBezTo>
                      <a:pt x="11499" y="2305"/>
                      <a:pt x="11148" y="1198"/>
                      <a:pt x="10621" y="1198"/>
                    </a:cubicBezTo>
                    <a:cubicBezTo>
                      <a:pt x="10270" y="828"/>
                      <a:pt x="10094" y="644"/>
                      <a:pt x="9216" y="644"/>
                    </a:cubicBezTo>
                    <a:cubicBezTo>
                      <a:pt x="8514" y="274"/>
                      <a:pt x="8689" y="828"/>
                      <a:pt x="8514" y="644"/>
                    </a:cubicBezTo>
                    <a:cubicBezTo>
                      <a:pt x="8162" y="90"/>
                      <a:pt x="8162" y="1751"/>
                      <a:pt x="7109" y="90"/>
                    </a:cubicBezTo>
                    <a:cubicBezTo>
                      <a:pt x="6582" y="-464"/>
                      <a:pt x="6582" y="1751"/>
                      <a:pt x="6055" y="828"/>
                    </a:cubicBezTo>
                    <a:cubicBezTo>
                      <a:pt x="5880" y="90"/>
                      <a:pt x="6055" y="1567"/>
                      <a:pt x="5002" y="828"/>
                    </a:cubicBezTo>
                    <a:cubicBezTo>
                      <a:pt x="4826" y="2674"/>
                      <a:pt x="4123" y="2859"/>
                      <a:pt x="4475" y="3782"/>
                    </a:cubicBezTo>
                    <a:cubicBezTo>
                      <a:pt x="3421" y="3782"/>
                      <a:pt x="3597" y="4890"/>
                      <a:pt x="3070" y="5259"/>
                    </a:cubicBezTo>
                    <a:cubicBezTo>
                      <a:pt x="2543" y="5813"/>
                      <a:pt x="2894" y="7290"/>
                      <a:pt x="2543" y="7474"/>
                    </a:cubicBezTo>
                    <a:cubicBezTo>
                      <a:pt x="2367" y="7844"/>
                      <a:pt x="2367" y="6736"/>
                      <a:pt x="1841" y="7474"/>
                    </a:cubicBezTo>
                    <a:cubicBezTo>
                      <a:pt x="1489" y="8398"/>
                      <a:pt x="2016" y="8028"/>
                      <a:pt x="1841" y="8951"/>
                    </a:cubicBezTo>
                    <a:cubicBezTo>
                      <a:pt x="1314" y="10059"/>
                      <a:pt x="2016" y="12090"/>
                      <a:pt x="962" y="11905"/>
                    </a:cubicBezTo>
                    <a:cubicBezTo>
                      <a:pt x="-267" y="11351"/>
                      <a:pt x="436" y="12090"/>
                      <a:pt x="260" y="12459"/>
                    </a:cubicBezTo>
                    <a:cubicBezTo>
                      <a:pt x="-618" y="13013"/>
                      <a:pt x="962" y="12644"/>
                      <a:pt x="1489" y="13936"/>
                    </a:cubicBezTo>
                    <a:cubicBezTo>
                      <a:pt x="2016" y="14674"/>
                      <a:pt x="2367" y="14121"/>
                      <a:pt x="2543" y="15598"/>
                    </a:cubicBezTo>
                    <a:cubicBezTo>
                      <a:pt x="2894" y="17074"/>
                      <a:pt x="2894" y="17074"/>
                      <a:pt x="3597" y="17259"/>
                    </a:cubicBezTo>
                    <a:cubicBezTo>
                      <a:pt x="4123" y="17259"/>
                      <a:pt x="3597" y="17628"/>
                      <a:pt x="3948" y="1873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195E42C5-8F9E-F0E1-1871-BB46FF5211D7}"/>
                  </a:ext>
                </a:extLst>
              </p:cNvPr>
              <p:cNvSpPr/>
              <p:nvPr/>
            </p:nvSpPr>
            <p:spPr>
              <a:xfrm>
                <a:off x="1629790" y="661166"/>
                <a:ext cx="178024" cy="18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4" h="20629" extrusionOk="0">
                    <a:moveTo>
                      <a:pt x="1005" y="13779"/>
                    </a:moveTo>
                    <a:cubicBezTo>
                      <a:pt x="3361" y="14897"/>
                      <a:pt x="2576" y="11917"/>
                      <a:pt x="3361" y="13779"/>
                    </a:cubicBezTo>
                    <a:cubicBezTo>
                      <a:pt x="4539" y="15269"/>
                      <a:pt x="4539" y="10800"/>
                      <a:pt x="5718" y="11917"/>
                    </a:cubicBezTo>
                    <a:cubicBezTo>
                      <a:pt x="8074" y="15269"/>
                      <a:pt x="8074" y="11917"/>
                      <a:pt x="8467" y="13034"/>
                    </a:cubicBezTo>
                    <a:cubicBezTo>
                      <a:pt x="9252" y="13779"/>
                      <a:pt x="8467" y="12662"/>
                      <a:pt x="10430" y="13034"/>
                    </a:cubicBezTo>
                    <a:cubicBezTo>
                      <a:pt x="12394" y="13034"/>
                      <a:pt x="12787" y="13779"/>
                      <a:pt x="13572" y="14152"/>
                    </a:cubicBezTo>
                    <a:cubicBezTo>
                      <a:pt x="14750" y="14152"/>
                      <a:pt x="15143" y="16386"/>
                      <a:pt x="16321" y="17131"/>
                    </a:cubicBezTo>
                    <a:cubicBezTo>
                      <a:pt x="17499" y="18248"/>
                      <a:pt x="17107" y="19366"/>
                      <a:pt x="18678" y="20483"/>
                    </a:cubicBezTo>
                    <a:cubicBezTo>
                      <a:pt x="19463" y="20110"/>
                      <a:pt x="19463" y="21600"/>
                      <a:pt x="21034" y="19366"/>
                    </a:cubicBezTo>
                    <a:cubicBezTo>
                      <a:pt x="20641" y="18621"/>
                      <a:pt x="19856" y="19366"/>
                      <a:pt x="19463" y="18248"/>
                    </a:cubicBezTo>
                    <a:cubicBezTo>
                      <a:pt x="19463" y="17503"/>
                      <a:pt x="19463" y="18248"/>
                      <a:pt x="18678" y="17131"/>
                    </a:cubicBezTo>
                    <a:cubicBezTo>
                      <a:pt x="17499" y="14897"/>
                      <a:pt x="18285" y="17131"/>
                      <a:pt x="17499" y="16014"/>
                    </a:cubicBezTo>
                    <a:cubicBezTo>
                      <a:pt x="17107" y="14152"/>
                      <a:pt x="17107" y="16386"/>
                      <a:pt x="15929" y="13779"/>
                    </a:cubicBezTo>
                    <a:cubicBezTo>
                      <a:pt x="13965" y="11172"/>
                      <a:pt x="14750" y="13779"/>
                      <a:pt x="13572" y="11917"/>
                    </a:cubicBezTo>
                    <a:cubicBezTo>
                      <a:pt x="12787" y="10055"/>
                      <a:pt x="12787" y="13034"/>
                      <a:pt x="11609" y="10055"/>
                    </a:cubicBezTo>
                    <a:cubicBezTo>
                      <a:pt x="10430" y="7821"/>
                      <a:pt x="10823" y="11172"/>
                      <a:pt x="10430" y="11172"/>
                    </a:cubicBezTo>
                    <a:cubicBezTo>
                      <a:pt x="10430" y="10800"/>
                      <a:pt x="10430" y="10055"/>
                      <a:pt x="9252" y="8566"/>
                    </a:cubicBezTo>
                    <a:cubicBezTo>
                      <a:pt x="8467" y="6703"/>
                      <a:pt x="8467" y="2607"/>
                      <a:pt x="6896" y="0"/>
                    </a:cubicBezTo>
                    <a:cubicBezTo>
                      <a:pt x="5718" y="3352"/>
                      <a:pt x="4539" y="1490"/>
                      <a:pt x="3754" y="2607"/>
                    </a:cubicBezTo>
                    <a:cubicBezTo>
                      <a:pt x="2576" y="4841"/>
                      <a:pt x="1398" y="2234"/>
                      <a:pt x="2183" y="4469"/>
                    </a:cubicBezTo>
                    <a:cubicBezTo>
                      <a:pt x="2183" y="7821"/>
                      <a:pt x="1005" y="9683"/>
                      <a:pt x="219" y="10800"/>
                    </a:cubicBezTo>
                    <a:cubicBezTo>
                      <a:pt x="-566" y="11172"/>
                      <a:pt x="1005" y="12662"/>
                      <a:pt x="1005" y="1377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F4779740-5807-AE60-802D-2438E81570E2}"/>
                  </a:ext>
                </a:extLst>
              </p:cNvPr>
              <p:cNvSpPr/>
              <p:nvPr/>
            </p:nvSpPr>
            <p:spPr>
              <a:xfrm>
                <a:off x="1773642" y="833707"/>
                <a:ext cx="43002" cy="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6" h="19543" extrusionOk="0">
                    <a:moveTo>
                      <a:pt x="13886" y="19543"/>
                    </a:moveTo>
                    <a:cubicBezTo>
                      <a:pt x="12343" y="14400"/>
                      <a:pt x="4629" y="21600"/>
                      <a:pt x="0" y="17486"/>
                    </a:cubicBezTo>
                    <a:cubicBezTo>
                      <a:pt x="0" y="8229"/>
                      <a:pt x="3086" y="13371"/>
                      <a:pt x="7714" y="3086"/>
                    </a:cubicBezTo>
                    <a:cubicBezTo>
                      <a:pt x="9257" y="2057"/>
                      <a:pt x="9257" y="6171"/>
                      <a:pt x="16971" y="0"/>
                    </a:cubicBezTo>
                    <a:cubicBezTo>
                      <a:pt x="18514" y="5143"/>
                      <a:pt x="21600" y="6171"/>
                      <a:pt x="16971" y="10286"/>
                    </a:cubicBezTo>
                    <a:cubicBezTo>
                      <a:pt x="4629" y="14400"/>
                      <a:pt x="13886" y="11314"/>
                      <a:pt x="18514" y="13371"/>
                    </a:cubicBezTo>
                    <a:cubicBezTo>
                      <a:pt x="13886" y="19543"/>
                      <a:pt x="13886" y="19543"/>
                      <a:pt x="13886" y="19543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35EE4482-ACD5-AD90-2582-96D715B9B9B8}"/>
                  </a:ext>
                </a:extLst>
              </p:cNvPr>
              <p:cNvSpPr/>
              <p:nvPr/>
            </p:nvSpPr>
            <p:spPr>
              <a:xfrm>
                <a:off x="996270" y="1077843"/>
                <a:ext cx="501757" cy="610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0631" extrusionOk="0">
                    <a:moveTo>
                      <a:pt x="19231" y="10793"/>
                    </a:moveTo>
                    <a:cubicBezTo>
                      <a:pt x="18952" y="11464"/>
                      <a:pt x="19370" y="11800"/>
                      <a:pt x="19231" y="12360"/>
                    </a:cubicBezTo>
                    <a:cubicBezTo>
                      <a:pt x="18952" y="12919"/>
                      <a:pt x="20067" y="13591"/>
                      <a:pt x="20206" y="13926"/>
                    </a:cubicBezTo>
                    <a:cubicBezTo>
                      <a:pt x="20206" y="14486"/>
                      <a:pt x="20485" y="14598"/>
                      <a:pt x="20625" y="14822"/>
                    </a:cubicBezTo>
                    <a:cubicBezTo>
                      <a:pt x="19788" y="14934"/>
                      <a:pt x="18534" y="14822"/>
                      <a:pt x="18534" y="15269"/>
                    </a:cubicBezTo>
                    <a:cubicBezTo>
                      <a:pt x="18534" y="16053"/>
                      <a:pt x="17698" y="15829"/>
                      <a:pt x="18116" y="16165"/>
                    </a:cubicBezTo>
                    <a:cubicBezTo>
                      <a:pt x="18813" y="16836"/>
                      <a:pt x="17977" y="16724"/>
                      <a:pt x="18116" y="17172"/>
                    </a:cubicBezTo>
                    <a:cubicBezTo>
                      <a:pt x="18534" y="17620"/>
                      <a:pt x="17698" y="18291"/>
                      <a:pt x="17977" y="18627"/>
                    </a:cubicBezTo>
                    <a:cubicBezTo>
                      <a:pt x="18116" y="18963"/>
                      <a:pt x="18395" y="19298"/>
                      <a:pt x="18813" y="19522"/>
                    </a:cubicBezTo>
                    <a:cubicBezTo>
                      <a:pt x="19370" y="19634"/>
                      <a:pt x="19649" y="18403"/>
                      <a:pt x="19649" y="19858"/>
                    </a:cubicBezTo>
                    <a:cubicBezTo>
                      <a:pt x="19370" y="21201"/>
                      <a:pt x="19370" y="20194"/>
                      <a:pt x="19231" y="20418"/>
                    </a:cubicBezTo>
                    <a:cubicBezTo>
                      <a:pt x="18813" y="20753"/>
                      <a:pt x="18813" y="20753"/>
                      <a:pt x="18395" y="19970"/>
                    </a:cubicBezTo>
                    <a:cubicBezTo>
                      <a:pt x="17977" y="19522"/>
                      <a:pt x="17698" y="19298"/>
                      <a:pt x="17280" y="19298"/>
                    </a:cubicBezTo>
                    <a:cubicBezTo>
                      <a:pt x="17001" y="19298"/>
                      <a:pt x="16862" y="18963"/>
                      <a:pt x="16583" y="18739"/>
                    </a:cubicBezTo>
                    <a:cubicBezTo>
                      <a:pt x="16583" y="18403"/>
                      <a:pt x="16444" y="18291"/>
                      <a:pt x="16444" y="18739"/>
                    </a:cubicBezTo>
                    <a:cubicBezTo>
                      <a:pt x="16165" y="19186"/>
                      <a:pt x="16026" y="18963"/>
                      <a:pt x="14911" y="18739"/>
                    </a:cubicBezTo>
                    <a:cubicBezTo>
                      <a:pt x="14075" y="18627"/>
                      <a:pt x="15190" y="17732"/>
                      <a:pt x="14075" y="18291"/>
                    </a:cubicBezTo>
                    <a:cubicBezTo>
                      <a:pt x="13239" y="18627"/>
                      <a:pt x="14075" y="17732"/>
                      <a:pt x="12960" y="17732"/>
                    </a:cubicBezTo>
                    <a:cubicBezTo>
                      <a:pt x="12960" y="17955"/>
                      <a:pt x="12960" y="17955"/>
                      <a:pt x="12542" y="17955"/>
                    </a:cubicBezTo>
                    <a:cubicBezTo>
                      <a:pt x="12403" y="17732"/>
                      <a:pt x="12124" y="18067"/>
                      <a:pt x="11706" y="17955"/>
                    </a:cubicBezTo>
                    <a:cubicBezTo>
                      <a:pt x="11288" y="17955"/>
                      <a:pt x="11566" y="18291"/>
                      <a:pt x="11148" y="18291"/>
                    </a:cubicBezTo>
                    <a:cubicBezTo>
                      <a:pt x="10730" y="18067"/>
                      <a:pt x="11566" y="17396"/>
                      <a:pt x="10870" y="16724"/>
                    </a:cubicBezTo>
                    <a:cubicBezTo>
                      <a:pt x="10312" y="16053"/>
                      <a:pt x="10870" y="15269"/>
                      <a:pt x="10730" y="14822"/>
                    </a:cubicBezTo>
                    <a:cubicBezTo>
                      <a:pt x="10452" y="14262"/>
                      <a:pt x="10730" y="14262"/>
                      <a:pt x="10730" y="13926"/>
                    </a:cubicBezTo>
                    <a:cubicBezTo>
                      <a:pt x="10730" y="13591"/>
                      <a:pt x="8919" y="14038"/>
                      <a:pt x="9337" y="13591"/>
                    </a:cubicBezTo>
                    <a:cubicBezTo>
                      <a:pt x="9337" y="13367"/>
                      <a:pt x="9197" y="13255"/>
                      <a:pt x="8919" y="13367"/>
                    </a:cubicBezTo>
                    <a:cubicBezTo>
                      <a:pt x="8779" y="13591"/>
                      <a:pt x="8083" y="13255"/>
                      <a:pt x="8083" y="13703"/>
                    </a:cubicBezTo>
                    <a:cubicBezTo>
                      <a:pt x="8083" y="14262"/>
                      <a:pt x="7943" y="13926"/>
                      <a:pt x="7943" y="14486"/>
                    </a:cubicBezTo>
                    <a:cubicBezTo>
                      <a:pt x="8083" y="14822"/>
                      <a:pt x="7525" y="14598"/>
                      <a:pt x="7246" y="14598"/>
                    </a:cubicBezTo>
                    <a:cubicBezTo>
                      <a:pt x="7107" y="14486"/>
                      <a:pt x="5992" y="14934"/>
                      <a:pt x="5714" y="14486"/>
                    </a:cubicBezTo>
                    <a:cubicBezTo>
                      <a:pt x="5574" y="13926"/>
                      <a:pt x="5295" y="14038"/>
                      <a:pt x="5295" y="13591"/>
                    </a:cubicBezTo>
                    <a:cubicBezTo>
                      <a:pt x="5295" y="13255"/>
                      <a:pt x="5156" y="13255"/>
                      <a:pt x="4877" y="12695"/>
                    </a:cubicBezTo>
                    <a:cubicBezTo>
                      <a:pt x="4877" y="12136"/>
                      <a:pt x="4877" y="12136"/>
                      <a:pt x="3484" y="12360"/>
                    </a:cubicBezTo>
                    <a:cubicBezTo>
                      <a:pt x="1672" y="12360"/>
                      <a:pt x="1951" y="12136"/>
                      <a:pt x="1115" y="12136"/>
                    </a:cubicBezTo>
                    <a:cubicBezTo>
                      <a:pt x="836" y="12136"/>
                      <a:pt x="836" y="12136"/>
                      <a:pt x="418" y="12136"/>
                    </a:cubicBezTo>
                    <a:cubicBezTo>
                      <a:pt x="279" y="12360"/>
                      <a:pt x="279" y="12360"/>
                      <a:pt x="0" y="12136"/>
                    </a:cubicBezTo>
                    <a:cubicBezTo>
                      <a:pt x="697" y="12136"/>
                      <a:pt x="279" y="11464"/>
                      <a:pt x="418" y="11128"/>
                    </a:cubicBezTo>
                    <a:cubicBezTo>
                      <a:pt x="836" y="10905"/>
                      <a:pt x="836" y="10905"/>
                      <a:pt x="1115" y="10905"/>
                    </a:cubicBezTo>
                    <a:cubicBezTo>
                      <a:pt x="1533" y="11464"/>
                      <a:pt x="1951" y="10457"/>
                      <a:pt x="2369" y="10569"/>
                    </a:cubicBezTo>
                    <a:cubicBezTo>
                      <a:pt x="2787" y="10793"/>
                      <a:pt x="2090" y="11128"/>
                      <a:pt x="2648" y="11128"/>
                    </a:cubicBezTo>
                    <a:cubicBezTo>
                      <a:pt x="3205" y="11352"/>
                      <a:pt x="3623" y="10233"/>
                      <a:pt x="3902" y="10233"/>
                    </a:cubicBezTo>
                    <a:cubicBezTo>
                      <a:pt x="4320" y="10233"/>
                      <a:pt x="4738" y="9562"/>
                      <a:pt x="4459" y="9226"/>
                    </a:cubicBezTo>
                    <a:cubicBezTo>
                      <a:pt x="4041" y="8554"/>
                      <a:pt x="5156" y="7099"/>
                      <a:pt x="5714" y="6988"/>
                    </a:cubicBezTo>
                    <a:cubicBezTo>
                      <a:pt x="6410" y="6540"/>
                      <a:pt x="5992" y="6204"/>
                      <a:pt x="6410" y="5533"/>
                    </a:cubicBezTo>
                    <a:cubicBezTo>
                      <a:pt x="6689" y="4973"/>
                      <a:pt x="6271" y="5197"/>
                      <a:pt x="6410" y="4302"/>
                    </a:cubicBezTo>
                    <a:cubicBezTo>
                      <a:pt x="6689" y="3406"/>
                      <a:pt x="6271" y="3630"/>
                      <a:pt x="6689" y="2959"/>
                    </a:cubicBezTo>
                    <a:cubicBezTo>
                      <a:pt x="7246" y="2399"/>
                      <a:pt x="7246" y="2287"/>
                      <a:pt x="7246" y="2063"/>
                    </a:cubicBezTo>
                    <a:cubicBezTo>
                      <a:pt x="7107" y="1504"/>
                      <a:pt x="6828" y="1168"/>
                      <a:pt x="7246" y="1056"/>
                    </a:cubicBezTo>
                    <a:cubicBezTo>
                      <a:pt x="7525" y="832"/>
                      <a:pt x="7525" y="-63"/>
                      <a:pt x="8501" y="273"/>
                    </a:cubicBezTo>
                    <a:cubicBezTo>
                      <a:pt x="9337" y="720"/>
                      <a:pt x="8919" y="1056"/>
                      <a:pt x="9337" y="1056"/>
                    </a:cubicBezTo>
                    <a:cubicBezTo>
                      <a:pt x="10730" y="1056"/>
                      <a:pt x="11288" y="1727"/>
                      <a:pt x="11706" y="832"/>
                    </a:cubicBezTo>
                    <a:cubicBezTo>
                      <a:pt x="12124" y="-63"/>
                      <a:pt x="11706" y="1168"/>
                      <a:pt x="12960" y="496"/>
                    </a:cubicBezTo>
                    <a:cubicBezTo>
                      <a:pt x="14075" y="-63"/>
                      <a:pt x="14075" y="720"/>
                      <a:pt x="14493" y="161"/>
                    </a:cubicBezTo>
                    <a:cubicBezTo>
                      <a:pt x="14911" y="-399"/>
                      <a:pt x="16026" y="720"/>
                      <a:pt x="16165" y="273"/>
                    </a:cubicBezTo>
                    <a:cubicBezTo>
                      <a:pt x="16583" y="-63"/>
                      <a:pt x="16583" y="273"/>
                      <a:pt x="17001" y="273"/>
                    </a:cubicBezTo>
                    <a:cubicBezTo>
                      <a:pt x="17419" y="832"/>
                      <a:pt x="17977" y="1392"/>
                      <a:pt x="18116" y="1056"/>
                    </a:cubicBezTo>
                    <a:cubicBezTo>
                      <a:pt x="18534" y="720"/>
                      <a:pt x="18813" y="1392"/>
                      <a:pt x="18952" y="832"/>
                    </a:cubicBezTo>
                    <a:cubicBezTo>
                      <a:pt x="19370" y="496"/>
                      <a:pt x="19649" y="720"/>
                      <a:pt x="19788" y="1168"/>
                    </a:cubicBezTo>
                    <a:cubicBezTo>
                      <a:pt x="20206" y="1727"/>
                      <a:pt x="20206" y="1392"/>
                      <a:pt x="20625" y="2063"/>
                    </a:cubicBezTo>
                    <a:cubicBezTo>
                      <a:pt x="20625" y="2959"/>
                      <a:pt x="20206" y="3070"/>
                      <a:pt x="20903" y="3294"/>
                    </a:cubicBezTo>
                    <a:cubicBezTo>
                      <a:pt x="21600" y="3630"/>
                      <a:pt x="20625" y="3966"/>
                      <a:pt x="20067" y="4525"/>
                    </a:cubicBezTo>
                    <a:cubicBezTo>
                      <a:pt x="19370" y="4973"/>
                      <a:pt x="19370" y="6204"/>
                      <a:pt x="19370" y="7323"/>
                    </a:cubicBezTo>
                    <a:cubicBezTo>
                      <a:pt x="18116" y="7995"/>
                      <a:pt x="19231" y="7995"/>
                      <a:pt x="18813" y="8331"/>
                    </a:cubicBezTo>
                    <a:cubicBezTo>
                      <a:pt x="18395" y="8554"/>
                      <a:pt x="18534" y="8554"/>
                      <a:pt x="18534" y="8890"/>
                    </a:cubicBezTo>
                    <a:cubicBezTo>
                      <a:pt x="18813" y="9226"/>
                      <a:pt x="18952" y="9226"/>
                      <a:pt x="18813" y="9674"/>
                    </a:cubicBezTo>
                    <a:cubicBezTo>
                      <a:pt x="18813" y="10233"/>
                      <a:pt x="19231" y="10457"/>
                      <a:pt x="19231" y="1079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4C08134B-5D79-4A3B-952D-D0D440BE8D4F}"/>
                  </a:ext>
                </a:extLst>
              </p:cNvPr>
              <p:cNvSpPr/>
              <p:nvPr/>
            </p:nvSpPr>
            <p:spPr>
              <a:xfrm>
                <a:off x="1568411" y="1088529"/>
                <a:ext cx="208651" cy="312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5" h="21347" extrusionOk="0">
                    <a:moveTo>
                      <a:pt x="0" y="1566"/>
                    </a:moveTo>
                    <a:cubicBezTo>
                      <a:pt x="1993" y="3385"/>
                      <a:pt x="997" y="3612"/>
                      <a:pt x="1993" y="4749"/>
                    </a:cubicBezTo>
                    <a:cubicBezTo>
                      <a:pt x="2990" y="5886"/>
                      <a:pt x="2990" y="7478"/>
                      <a:pt x="1329" y="9069"/>
                    </a:cubicBezTo>
                    <a:cubicBezTo>
                      <a:pt x="-665" y="10433"/>
                      <a:pt x="332" y="11570"/>
                      <a:pt x="0" y="13162"/>
                    </a:cubicBezTo>
                    <a:cubicBezTo>
                      <a:pt x="5317" y="15663"/>
                      <a:pt x="7310" y="16800"/>
                      <a:pt x="8972" y="17482"/>
                    </a:cubicBezTo>
                    <a:cubicBezTo>
                      <a:pt x="10966" y="18164"/>
                      <a:pt x="8972" y="18164"/>
                      <a:pt x="9969" y="19301"/>
                    </a:cubicBezTo>
                    <a:cubicBezTo>
                      <a:pt x="11630" y="19983"/>
                      <a:pt x="13624" y="21347"/>
                      <a:pt x="13957" y="21347"/>
                    </a:cubicBezTo>
                    <a:cubicBezTo>
                      <a:pt x="14953" y="20438"/>
                      <a:pt x="15618" y="20438"/>
                      <a:pt x="15618" y="19301"/>
                    </a:cubicBezTo>
                    <a:cubicBezTo>
                      <a:pt x="15618" y="17936"/>
                      <a:pt x="16615" y="19301"/>
                      <a:pt x="16615" y="17482"/>
                    </a:cubicBezTo>
                    <a:cubicBezTo>
                      <a:pt x="15950" y="16118"/>
                      <a:pt x="18609" y="16800"/>
                      <a:pt x="17944" y="15663"/>
                    </a:cubicBezTo>
                    <a:cubicBezTo>
                      <a:pt x="17944" y="14981"/>
                      <a:pt x="18609" y="16118"/>
                      <a:pt x="19938" y="14753"/>
                    </a:cubicBezTo>
                    <a:cubicBezTo>
                      <a:pt x="19606" y="13616"/>
                      <a:pt x="18609" y="14071"/>
                      <a:pt x="18609" y="12480"/>
                    </a:cubicBezTo>
                    <a:cubicBezTo>
                      <a:pt x="18609" y="10661"/>
                      <a:pt x="18609" y="4749"/>
                      <a:pt x="18609" y="4749"/>
                    </a:cubicBezTo>
                    <a:cubicBezTo>
                      <a:pt x="18609" y="4749"/>
                      <a:pt x="19938" y="2930"/>
                      <a:pt x="20935" y="2248"/>
                    </a:cubicBezTo>
                    <a:cubicBezTo>
                      <a:pt x="19938" y="2248"/>
                      <a:pt x="18941" y="2248"/>
                      <a:pt x="18609" y="2021"/>
                    </a:cubicBezTo>
                    <a:cubicBezTo>
                      <a:pt x="17944" y="1566"/>
                      <a:pt x="17944" y="1111"/>
                      <a:pt x="16615" y="2021"/>
                    </a:cubicBezTo>
                    <a:cubicBezTo>
                      <a:pt x="14621" y="2703"/>
                      <a:pt x="14953" y="3612"/>
                      <a:pt x="13957" y="3385"/>
                    </a:cubicBezTo>
                    <a:cubicBezTo>
                      <a:pt x="13957" y="2930"/>
                      <a:pt x="13624" y="3385"/>
                      <a:pt x="12627" y="2930"/>
                    </a:cubicBezTo>
                    <a:cubicBezTo>
                      <a:pt x="11630" y="2703"/>
                      <a:pt x="11630" y="3612"/>
                      <a:pt x="8972" y="2021"/>
                    </a:cubicBezTo>
                    <a:cubicBezTo>
                      <a:pt x="6313" y="202"/>
                      <a:pt x="6313" y="2021"/>
                      <a:pt x="4984" y="884"/>
                    </a:cubicBezTo>
                    <a:cubicBezTo>
                      <a:pt x="4320" y="884"/>
                      <a:pt x="3323" y="884"/>
                      <a:pt x="3987" y="202"/>
                    </a:cubicBezTo>
                    <a:cubicBezTo>
                      <a:pt x="3987" y="-253"/>
                      <a:pt x="2990" y="202"/>
                      <a:pt x="1993" y="202"/>
                    </a:cubicBezTo>
                    <a:cubicBezTo>
                      <a:pt x="997" y="429"/>
                      <a:pt x="332" y="1111"/>
                      <a:pt x="0" y="156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03055DC5-3651-1B98-6811-2B8C63CC6BDA}"/>
                  </a:ext>
                </a:extLst>
              </p:cNvPr>
              <p:cNvSpPr/>
              <p:nvPr/>
            </p:nvSpPr>
            <p:spPr>
              <a:xfrm>
                <a:off x="1455860" y="1112166"/>
                <a:ext cx="137225" cy="1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600" extrusionOk="0">
                    <a:moveTo>
                      <a:pt x="4629" y="3086"/>
                    </a:moveTo>
                    <a:cubicBezTo>
                      <a:pt x="4629" y="6171"/>
                      <a:pt x="3086" y="6557"/>
                      <a:pt x="5657" y="7329"/>
                    </a:cubicBezTo>
                    <a:cubicBezTo>
                      <a:pt x="7714" y="8486"/>
                      <a:pt x="4629" y="9643"/>
                      <a:pt x="2571" y="11571"/>
                    </a:cubicBezTo>
                    <a:cubicBezTo>
                      <a:pt x="0" y="13114"/>
                      <a:pt x="0" y="17357"/>
                      <a:pt x="0" y="21214"/>
                    </a:cubicBezTo>
                    <a:cubicBezTo>
                      <a:pt x="1543" y="20443"/>
                      <a:pt x="0" y="21600"/>
                      <a:pt x="1543" y="21600"/>
                    </a:cubicBezTo>
                    <a:cubicBezTo>
                      <a:pt x="2571" y="21214"/>
                      <a:pt x="2571" y="20443"/>
                      <a:pt x="3086" y="20057"/>
                    </a:cubicBezTo>
                    <a:cubicBezTo>
                      <a:pt x="4629" y="20057"/>
                      <a:pt x="14914" y="20057"/>
                      <a:pt x="16971" y="20057"/>
                    </a:cubicBezTo>
                    <a:cubicBezTo>
                      <a:pt x="18000" y="16971"/>
                      <a:pt x="16457" y="15043"/>
                      <a:pt x="19543" y="12729"/>
                    </a:cubicBezTo>
                    <a:cubicBezTo>
                      <a:pt x="21600" y="10414"/>
                      <a:pt x="21600" y="7329"/>
                      <a:pt x="20057" y="5400"/>
                    </a:cubicBezTo>
                    <a:cubicBezTo>
                      <a:pt x="18514" y="3857"/>
                      <a:pt x="20057" y="3086"/>
                      <a:pt x="16971" y="0"/>
                    </a:cubicBezTo>
                    <a:cubicBezTo>
                      <a:pt x="16457" y="1157"/>
                      <a:pt x="16457" y="1929"/>
                      <a:pt x="14914" y="1929"/>
                    </a:cubicBezTo>
                    <a:cubicBezTo>
                      <a:pt x="13371" y="1929"/>
                      <a:pt x="14914" y="1929"/>
                      <a:pt x="13886" y="1157"/>
                    </a:cubicBezTo>
                    <a:cubicBezTo>
                      <a:pt x="11829" y="1157"/>
                      <a:pt x="10286" y="3857"/>
                      <a:pt x="9257" y="2314"/>
                    </a:cubicBezTo>
                    <a:cubicBezTo>
                      <a:pt x="8743" y="1929"/>
                      <a:pt x="8743" y="1157"/>
                      <a:pt x="7714" y="1929"/>
                    </a:cubicBezTo>
                    <a:cubicBezTo>
                      <a:pt x="7200" y="3086"/>
                      <a:pt x="6171" y="0"/>
                      <a:pt x="4629" y="308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E20FC39-C285-977F-A315-2E1578318758}"/>
                  </a:ext>
                </a:extLst>
              </p:cNvPr>
              <p:cNvSpPr/>
              <p:nvPr/>
            </p:nvSpPr>
            <p:spPr>
              <a:xfrm>
                <a:off x="982399" y="1436748"/>
                <a:ext cx="325475" cy="401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2" h="21249" extrusionOk="0">
                    <a:moveTo>
                      <a:pt x="19694" y="20546"/>
                    </a:moveTo>
                    <a:cubicBezTo>
                      <a:pt x="18635" y="19668"/>
                      <a:pt x="17364" y="18615"/>
                      <a:pt x="17364" y="17561"/>
                    </a:cubicBezTo>
                    <a:cubicBezTo>
                      <a:pt x="17364" y="16859"/>
                      <a:pt x="17364" y="13698"/>
                      <a:pt x="17364" y="12820"/>
                    </a:cubicBezTo>
                    <a:cubicBezTo>
                      <a:pt x="17364" y="12293"/>
                      <a:pt x="18211" y="12644"/>
                      <a:pt x="20329" y="12644"/>
                    </a:cubicBezTo>
                    <a:cubicBezTo>
                      <a:pt x="20964" y="12644"/>
                      <a:pt x="20329" y="12117"/>
                      <a:pt x="20541" y="11415"/>
                    </a:cubicBezTo>
                    <a:cubicBezTo>
                      <a:pt x="21176" y="11239"/>
                      <a:pt x="20329" y="11239"/>
                      <a:pt x="20541" y="10361"/>
                    </a:cubicBezTo>
                    <a:cubicBezTo>
                      <a:pt x="20964" y="9307"/>
                      <a:pt x="20541" y="8956"/>
                      <a:pt x="20541" y="8780"/>
                    </a:cubicBezTo>
                    <a:cubicBezTo>
                      <a:pt x="20541" y="8956"/>
                      <a:pt x="20541" y="8956"/>
                      <a:pt x="19905" y="8956"/>
                    </a:cubicBezTo>
                    <a:cubicBezTo>
                      <a:pt x="19694" y="8780"/>
                      <a:pt x="19270" y="9307"/>
                      <a:pt x="18635" y="8956"/>
                    </a:cubicBezTo>
                    <a:cubicBezTo>
                      <a:pt x="18000" y="8956"/>
                      <a:pt x="18211" y="9659"/>
                      <a:pt x="17576" y="9659"/>
                    </a:cubicBezTo>
                    <a:cubicBezTo>
                      <a:pt x="16941" y="9307"/>
                      <a:pt x="18211" y="8254"/>
                      <a:pt x="17364" y="7200"/>
                    </a:cubicBezTo>
                    <a:cubicBezTo>
                      <a:pt x="16305" y="5971"/>
                      <a:pt x="17364" y="4917"/>
                      <a:pt x="16941" y="4215"/>
                    </a:cubicBezTo>
                    <a:cubicBezTo>
                      <a:pt x="16729" y="3337"/>
                      <a:pt x="16941" y="3337"/>
                      <a:pt x="16941" y="2810"/>
                    </a:cubicBezTo>
                    <a:cubicBezTo>
                      <a:pt x="16941" y="2283"/>
                      <a:pt x="14400" y="2985"/>
                      <a:pt x="15035" y="2283"/>
                    </a:cubicBezTo>
                    <a:cubicBezTo>
                      <a:pt x="15035" y="1932"/>
                      <a:pt x="14823" y="1756"/>
                      <a:pt x="14400" y="1932"/>
                    </a:cubicBezTo>
                    <a:cubicBezTo>
                      <a:pt x="14188" y="2283"/>
                      <a:pt x="13129" y="1756"/>
                      <a:pt x="13129" y="2459"/>
                    </a:cubicBezTo>
                    <a:cubicBezTo>
                      <a:pt x="13129" y="3337"/>
                      <a:pt x="12917" y="2810"/>
                      <a:pt x="12917" y="3512"/>
                    </a:cubicBezTo>
                    <a:cubicBezTo>
                      <a:pt x="13129" y="4215"/>
                      <a:pt x="12282" y="3863"/>
                      <a:pt x="11858" y="3863"/>
                    </a:cubicBezTo>
                    <a:cubicBezTo>
                      <a:pt x="11435" y="3512"/>
                      <a:pt x="9952" y="4390"/>
                      <a:pt x="9529" y="3512"/>
                    </a:cubicBezTo>
                    <a:cubicBezTo>
                      <a:pt x="9317" y="2810"/>
                      <a:pt x="8894" y="2985"/>
                      <a:pt x="8894" y="2283"/>
                    </a:cubicBezTo>
                    <a:cubicBezTo>
                      <a:pt x="8894" y="1756"/>
                      <a:pt x="8682" y="1756"/>
                      <a:pt x="8258" y="878"/>
                    </a:cubicBezTo>
                    <a:cubicBezTo>
                      <a:pt x="8258" y="0"/>
                      <a:pt x="8258" y="0"/>
                      <a:pt x="6141" y="351"/>
                    </a:cubicBezTo>
                    <a:cubicBezTo>
                      <a:pt x="3388" y="351"/>
                      <a:pt x="3811" y="0"/>
                      <a:pt x="2541" y="0"/>
                    </a:cubicBezTo>
                    <a:cubicBezTo>
                      <a:pt x="1482" y="527"/>
                      <a:pt x="847" y="351"/>
                      <a:pt x="1270" y="527"/>
                    </a:cubicBezTo>
                    <a:cubicBezTo>
                      <a:pt x="1270" y="1054"/>
                      <a:pt x="3176" y="4390"/>
                      <a:pt x="2541" y="4917"/>
                    </a:cubicBezTo>
                    <a:cubicBezTo>
                      <a:pt x="1905" y="5795"/>
                      <a:pt x="2752" y="7200"/>
                      <a:pt x="3388" y="8254"/>
                    </a:cubicBezTo>
                    <a:cubicBezTo>
                      <a:pt x="3811" y="9307"/>
                      <a:pt x="3811" y="10888"/>
                      <a:pt x="2541" y="11766"/>
                    </a:cubicBezTo>
                    <a:cubicBezTo>
                      <a:pt x="635" y="12820"/>
                      <a:pt x="1270" y="15805"/>
                      <a:pt x="635" y="16859"/>
                    </a:cubicBezTo>
                    <a:cubicBezTo>
                      <a:pt x="-424" y="18088"/>
                      <a:pt x="211" y="18263"/>
                      <a:pt x="0" y="20020"/>
                    </a:cubicBezTo>
                    <a:cubicBezTo>
                      <a:pt x="1270" y="20020"/>
                      <a:pt x="1270" y="20020"/>
                      <a:pt x="2117" y="19317"/>
                    </a:cubicBezTo>
                    <a:cubicBezTo>
                      <a:pt x="3388" y="18790"/>
                      <a:pt x="3176" y="20195"/>
                      <a:pt x="4235" y="20195"/>
                    </a:cubicBezTo>
                    <a:cubicBezTo>
                      <a:pt x="5082" y="20195"/>
                      <a:pt x="9317" y="20195"/>
                      <a:pt x="10164" y="20195"/>
                    </a:cubicBezTo>
                    <a:cubicBezTo>
                      <a:pt x="11223" y="20195"/>
                      <a:pt x="11435" y="20020"/>
                      <a:pt x="11858" y="20546"/>
                    </a:cubicBezTo>
                    <a:cubicBezTo>
                      <a:pt x="12282" y="21600"/>
                      <a:pt x="14188" y="20722"/>
                      <a:pt x="14823" y="21073"/>
                    </a:cubicBezTo>
                    <a:cubicBezTo>
                      <a:pt x="15458" y="21249"/>
                      <a:pt x="15458" y="21249"/>
                      <a:pt x="15670" y="21073"/>
                    </a:cubicBezTo>
                    <a:cubicBezTo>
                      <a:pt x="15670" y="20722"/>
                      <a:pt x="16094" y="21249"/>
                      <a:pt x="16305" y="21249"/>
                    </a:cubicBezTo>
                    <a:cubicBezTo>
                      <a:pt x="16941" y="21073"/>
                      <a:pt x="19694" y="20546"/>
                      <a:pt x="19694" y="2054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012A06C5-A1A8-C880-7D15-03382FE85B3F}"/>
                  </a:ext>
                </a:extLst>
              </p:cNvPr>
              <p:cNvSpPr/>
              <p:nvPr/>
            </p:nvSpPr>
            <p:spPr>
              <a:xfrm>
                <a:off x="1254257" y="1513623"/>
                <a:ext cx="305529" cy="3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046" extrusionOk="0">
                    <a:moveTo>
                      <a:pt x="6039" y="20317"/>
                    </a:moveTo>
                    <a:cubicBezTo>
                      <a:pt x="5342" y="19248"/>
                      <a:pt x="4181" y="19675"/>
                      <a:pt x="2555" y="20103"/>
                    </a:cubicBezTo>
                    <a:cubicBezTo>
                      <a:pt x="1394" y="19034"/>
                      <a:pt x="0" y="17750"/>
                      <a:pt x="0" y="16253"/>
                    </a:cubicBezTo>
                    <a:cubicBezTo>
                      <a:pt x="0" y="15612"/>
                      <a:pt x="0" y="11762"/>
                      <a:pt x="0" y="10693"/>
                    </a:cubicBezTo>
                    <a:cubicBezTo>
                      <a:pt x="0" y="10051"/>
                      <a:pt x="1161" y="10265"/>
                      <a:pt x="3252" y="10265"/>
                    </a:cubicBezTo>
                    <a:cubicBezTo>
                      <a:pt x="3948" y="10265"/>
                      <a:pt x="3252" y="9624"/>
                      <a:pt x="3484" y="8982"/>
                    </a:cubicBezTo>
                    <a:cubicBezTo>
                      <a:pt x="4181" y="8768"/>
                      <a:pt x="3252" y="8768"/>
                      <a:pt x="3484" y="7699"/>
                    </a:cubicBezTo>
                    <a:cubicBezTo>
                      <a:pt x="3948" y="6416"/>
                      <a:pt x="3484" y="5988"/>
                      <a:pt x="3484" y="5774"/>
                    </a:cubicBezTo>
                    <a:cubicBezTo>
                      <a:pt x="5342" y="5774"/>
                      <a:pt x="3948" y="7485"/>
                      <a:pt x="5342" y="6630"/>
                    </a:cubicBezTo>
                    <a:cubicBezTo>
                      <a:pt x="7200" y="5774"/>
                      <a:pt x="5342" y="7485"/>
                      <a:pt x="6735" y="7699"/>
                    </a:cubicBezTo>
                    <a:cubicBezTo>
                      <a:pt x="8594" y="8127"/>
                      <a:pt x="8826" y="8341"/>
                      <a:pt x="9290" y="7699"/>
                    </a:cubicBezTo>
                    <a:cubicBezTo>
                      <a:pt x="9290" y="6630"/>
                      <a:pt x="9523" y="7057"/>
                      <a:pt x="9523" y="7699"/>
                    </a:cubicBezTo>
                    <a:cubicBezTo>
                      <a:pt x="9987" y="8127"/>
                      <a:pt x="10219" y="8768"/>
                      <a:pt x="10684" y="8768"/>
                    </a:cubicBezTo>
                    <a:cubicBezTo>
                      <a:pt x="11381" y="8768"/>
                      <a:pt x="11613" y="8982"/>
                      <a:pt x="12310" y="10051"/>
                    </a:cubicBezTo>
                    <a:cubicBezTo>
                      <a:pt x="13006" y="11335"/>
                      <a:pt x="13006" y="11335"/>
                      <a:pt x="13703" y="10693"/>
                    </a:cubicBezTo>
                    <a:cubicBezTo>
                      <a:pt x="14168" y="10265"/>
                      <a:pt x="14168" y="12404"/>
                      <a:pt x="14632" y="9624"/>
                    </a:cubicBezTo>
                    <a:cubicBezTo>
                      <a:pt x="14632" y="7057"/>
                      <a:pt x="14168" y="9410"/>
                      <a:pt x="13006" y="8982"/>
                    </a:cubicBezTo>
                    <a:cubicBezTo>
                      <a:pt x="12310" y="8768"/>
                      <a:pt x="12077" y="8127"/>
                      <a:pt x="11613" y="7485"/>
                    </a:cubicBezTo>
                    <a:cubicBezTo>
                      <a:pt x="11381" y="6630"/>
                      <a:pt x="12774" y="5347"/>
                      <a:pt x="12077" y="4705"/>
                    </a:cubicBezTo>
                    <a:cubicBezTo>
                      <a:pt x="11613" y="3636"/>
                      <a:pt x="13006" y="4063"/>
                      <a:pt x="12077" y="2780"/>
                    </a:cubicBezTo>
                    <a:cubicBezTo>
                      <a:pt x="11381" y="2139"/>
                      <a:pt x="12774" y="2352"/>
                      <a:pt x="12774" y="1069"/>
                    </a:cubicBezTo>
                    <a:cubicBezTo>
                      <a:pt x="12774" y="0"/>
                      <a:pt x="14865" y="428"/>
                      <a:pt x="16258" y="0"/>
                    </a:cubicBezTo>
                    <a:cubicBezTo>
                      <a:pt x="16723" y="1069"/>
                      <a:pt x="17419" y="642"/>
                      <a:pt x="17652" y="1283"/>
                    </a:cubicBezTo>
                    <a:cubicBezTo>
                      <a:pt x="18116" y="2139"/>
                      <a:pt x="18116" y="1069"/>
                      <a:pt x="18348" y="1711"/>
                    </a:cubicBezTo>
                    <a:cubicBezTo>
                      <a:pt x="18813" y="2352"/>
                      <a:pt x="18348" y="1711"/>
                      <a:pt x="20206" y="2780"/>
                    </a:cubicBezTo>
                    <a:cubicBezTo>
                      <a:pt x="20206" y="3422"/>
                      <a:pt x="20206" y="2780"/>
                      <a:pt x="20903" y="3422"/>
                    </a:cubicBezTo>
                    <a:cubicBezTo>
                      <a:pt x="21135" y="3636"/>
                      <a:pt x="20439" y="3636"/>
                      <a:pt x="20903" y="4277"/>
                    </a:cubicBezTo>
                    <a:cubicBezTo>
                      <a:pt x="21600" y="4705"/>
                      <a:pt x="21600" y="5133"/>
                      <a:pt x="21135" y="5774"/>
                    </a:cubicBezTo>
                    <a:cubicBezTo>
                      <a:pt x="20439" y="5988"/>
                      <a:pt x="21135" y="6416"/>
                      <a:pt x="20903" y="6630"/>
                    </a:cubicBezTo>
                    <a:cubicBezTo>
                      <a:pt x="20439" y="7057"/>
                      <a:pt x="20903" y="7485"/>
                      <a:pt x="20903" y="8127"/>
                    </a:cubicBezTo>
                    <a:cubicBezTo>
                      <a:pt x="20439" y="8982"/>
                      <a:pt x="21600" y="9410"/>
                      <a:pt x="20903" y="9410"/>
                    </a:cubicBezTo>
                    <a:cubicBezTo>
                      <a:pt x="19742" y="9410"/>
                      <a:pt x="20439" y="10693"/>
                      <a:pt x="19742" y="11335"/>
                    </a:cubicBezTo>
                    <a:cubicBezTo>
                      <a:pt x="19510" y="11762"/>
                      <a:pt x="20206" y="11976"/>
                      <a:pt x="20439" y="12404"/>
                    </a:cubicBezTo>
                    <a:cubicBezTo>
                      <a:pt x="20206" y="12618"/>
                      <a:pt x="15561" y="14329"/>
                      <a:pt x="15329" y="14329"/>
                    </a:cubicBezTo>
                    <a:cubicBezTo>
                      <a:pt x="14865" y="14329"/>
                      <a:pt x="15329" y="15398"/>
                      <a:pt x="15561" y="15612"/>
                    </a:cubicBezTo>
                    <a:cubicBezTo>
                      <a:pt x="14865" y="16040"/>
                      <a:pt x="14168" y="15612"/>
                      <a:pt x="13006" y="16253"/>
                    </a:cubicBezTo>
                    <a:cubicBezTo>
                      <a:pt x="12077" y="17109"/>
                      <a:pt x="13006" y="17750"/>
                      <a:pt x="12077" y="17964"/>
                    </a:cubicBezTo>
                    <a:cubicBezTo>
                      <a:pt x="10684" y="18606"/>
                      <a:pt x="9987" y="19675"/>
                      <a:pt x="9290" y="20745"/>
                    </a:cubicBezTo>
                    <a:cubicBezTo>
                      <a:pt x="8594" y="21600"/>
                      <a:pt x="8129" y="20317"/>
                      <a:pt x="7432" y="20745"/>
                    </a:cubicBezTo>
                    <a:cubicBezTo>
                      <a:pt x="7200" y="20958"/>
                      <a:pt x="7200" y="20317"/>
                      <a:pt x="6039" y="2031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C717FBA2-F140-1627-0886-95ADBBB49902}"/>
                  </a:ext>
                </a:extLst>
              </p:cNvPr>
              <p:cNvSpPr/>
              <p:nvPr/>
            </p:nvSpPr>
            <p:spPr>
              <a:xfrm>
                <a:off x="1469908" y="1592206"/>
                <a:ext cx="279872" cy="539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7" h="21600" extrusionOk="0">
                    <a:moveTo>
                      <a:pt x="3937" y="21600"/>
                    </a:moveTo>
                    <a:cubicBezTo>
                      <a:pt x="5426" y="21600"/>
                      <a:pt x="5426" y="21600"/>
                      <a:pt x="5426" y="21600"/>
                    </a:cubicBezTo>
                    <a:cubicBezTo>
                      <a:pt x="5675" y="20142"/>
                      <a:pt x="4930" y="21202"/>
                      <a:pt x="4930" y="20672"/>
                    </a:cubicBezTo>
                    <a:cubicBezTo>
                      <a:pt x="4682" y="20142"/>
                      <a:pt x="6171" y="19612"/>
                      <a:pt x="8157" y="19215"/>
                    </a:cubicBezTo>
                    <a:cubicBezTo>
                      <a:pt x="9895" y="18817"/>
                      <a:pt x="10640" y="18155"/>
                      <a:pt x="10392" y="17492"/>
                    </a:cubicBezTo>
                    <a:cubicBezTo>
                      <a:pt x="9895" y="17094"/>
                      <a:pt x="10640" y="17094"/>
                      <a:pt x="10640" y="15902"/>
                    </a:cubicBezTo>
                    <a:cubicBezTo>
                      <a:pt x="10392" y="14577"/>
                      <a:pt x="10392" y="16034"/>
                      <a:pt x="9895" y="15107"/>
                    </a:cubicBezTo>
                    <a:cubicBezTo>
                      <a:pt x="9647" y="13782"/>
                      <a:pt x="9895" y="14047"/>
                      <a:pt x="9150" y="13384"/>
                    </a:cubicBezTo>
                    <a:cubicBezTo>
                      <a:pt x="8406" y="12987"/>
                      <a:pt x="8902" y="12721"/>
                      <a:pt x="8902" y="12324"/>
                    </a:cubicBezTo>
                    <a:cubicBezTo>
                      <a:pt x="8902" y="11926"/>
                      <a:pt x="9150" y="12589"/>
                      <a:pt x="10392" y="11529"/>
                    </a:cubicBezTo>
                    <a:cubicBezTo>
                      <a:pt x="11882" y="10734"/>
                      <a:pt x="11385" y="11529"/>
                      <a:pt x="12875" y="10336"/>
                    </a:cubicBezTo>
                    <a:cubicBezTo>
                      <a:pt x="14116" y="8879"/>
                      <a:pt x="15606" y="8879"/>
                      <a:pt x="16847" y="8613"/>
                    </a:cubicBezTo>
                    <a:cubicBezTo>
                      <a:pt x="18337" y="8481"/>
                      <a:pt x="19082" y="7553"/>
                      <a:pt x="20075" y="6361"/>
                    </a:cubicBezTo>
                    <a:cubicBezTo>
                      <a:pt x="20819" y="5566"/>
                      <a:pt x="20075" y="6228"/>
                      <a:pt x="20819" y="5566"/>
                    </a:cubicBezTo>
                    <a:cubicBezTo>
                      <a:pt x="21316" y="4903"/>
                      <a:pt x="20075" y="5301"/>
                      <a:pt x="20075" y="4108"/>
                    </a:cubicBezTo>
                    <a:cubicBezTo>
                      <a:pt x="20571" y="3048"/>
                      <a:pt x="20571" y="2385"/>
                      <a:pt x="20075" y="1590"/>
                    </a:cubicBezTo>
                    <a:cubicBezTo>
                      <a:pt x="19826" y="398"/>
                      <a:pt x="21316" y="1060"/>
                      <a:pt x="20075" y="0"/>
                    </a:cubicBezTo>
                    <a:cubicBezTo>
                      <a:pt x="19330" y="398"/>
                      <a:pt x="18585" y="530"/>
                      <a:pt x="17095" y="1060"/>
                    </a:cubicBezTo>
                    <a:cubicBezTo>
                      <a:pt x="15606" y="1458"/>
                      <a:pt x="15357" y="398"/>
                      <a:pt x="15357" y="1060"/>
                    </a:cubicBezTo>
                    <a:cubicBezTo>
                      <a:pt x="14861" y="1590"/>
                      <a:pt x="13619" y="1590"/>
                      <a:pt x="13371" y="1458"/>
                    </a:cubicBezTo>
                    <a:cubicBezTo>
                      <a:pt x="12875" y="1193"/>
                      <a:pt x="12130" y="1855"/>
                      <a:pt x="11385" y="1458"/>
                    </a:cubicBezTo>
                    <a:cubicBezTo>
                      <a:pt x="10640" y="795"/>
                      <a:pt x="10640" y="1590"/>
                      <a:pt x="8902" y="1193"/>
                    </a:cubicBezTo>
                    <a:cubicBezTo>
                      <a:pt x="8406" y="1458"/>
                      <a:pt x="8902" y="1590"/>
                      <a:pt x="8406" y="1855"/>
                    </a:cubicBezTo>
                    <a:cubicBezTo>
                      <a:pt x="8157" y="2253"/>
                      <a:pt x="8406" y="2915"/>
                      <a:pt x="8406" y="3445"/>
                    </a:cubicBezTo>
                    <a:cubicBezTo>
                      <a:pt x="8902" y="3843"/>
                      <a:pt x="9150" y="3843"/>
                      <a:pt x="10392" y="4771"/>
                    </a:cubicBezTo>
                    <a:cubicBezTo>
                      <a:pt x="11882" y="5566"/>
                      <a:pt x="11137" y="5698"/>
                      <a:pt x="11137" y="6361"/>
                    </a:cubicBezTo>
                    <a:cubicBezTo>
                      <a:pt x="11137" y="7023"/>
                      <a:pt x="11137" y="7156"/>
                      <a:pt x="10640" y="7421"/>
                    </a:cubicBezTo>
                    <a:cubicBezTo>
                      <a:pt x="9895" y="7421"/>
                      <a:pt x="9647" y="7553"/>
                      <a:pt x="9895" y="8083"/>
                    </a:cubicBezTo>
                    <a:cubicBezTo>
                      <a:pt x="9895" y="8481"/>
                      <a:pt x="9895" y="8879"/>
                      <a:pt x="9647" y="8613"/>
                    </a:cubicBezTo>
                    <a:cubicBezTo>
                      <a:pt x="9150" y="8613"/>
                      <a:pt x="9647" y="8216"/>
                      <a:pt x="8406" y="7421"/>
                    </a:cubicBezTo>
                    <a:cubicBezTo>
                      <a:pt x="7413" y="6758"/>
                      <a:pt x="8406" y="7023"/>
                      <a:pt x="8406" y="6228"/>
                    </a:cubicBezTo>
                    <a:cubicBezTo>
                      <a:pt x="8902" y="5301"/>
                      <a:pt x="8406" y="4903"/>
                      <a:pt x="6916" y="5168"/>
                    </a:cubicBezTo>
                    <a:cubicBezTo>
                      <a:pt x="6419" y="5301"/>
                      <a:pt x="6171" y="4903"/>
                      <a:pt x="5675" y="4506"/>
                    </a:cubicBezTo>
                    <a:cubicBezTo>
                      <a:pt x="5426" y="4771"/>
                      <a:pt x="461" y="5698"/>
                      <a:pt x="213" y="5698"/>
                    </a:cubicBezTo>
                    <a:cubicBezTo>
                      <a:pt x="-284" y="5698"/>
                      <a:pt x="213" y="6361"/>
                      <a:pt x="461" y="6626"/>
                    </a:cubicBezTo>
                    <a:cubicBezTo>
                      <a:pt x="213" y="7553"/>
                      <a:pt x="1702" y="6758"/>
                      <a:pt x="2695" y="7421"/>
                    </a:cubicBezTo>
                    <a:cubicBezTo>
                      <a:pt x="3937" y="7818"/>
                      <a:pt x="4185" y="7553"/>
                      <a:pt x="4930" y="8083"/>
                    </a:cubicBezTo>
                    <a:cubicBezTo>
                      <a:pt x="5675" y="8216"/>
                      <a:pt x="4930" y="8216"/>
                      <a:pt x="5426" y="8879"/>
                    </a:cubicBezTo>
                    <a:cubicBezTo>
                      <a:pt x="5675" y="9276"/>
                      <a:pt x="5426" y="10866"/>
                      <a:pt x="4930" y="10866"/>
                    </a:cubicBezTo>
                    <a:cubicBezTo>
                      <a:pt x="4682" y="10866"/>
                      <a:pt x="5426" y="11131"/>
                      <a:pt x="4930" y="11529"/>
                    </a:cubicBezTo>
                    <a:cubicBezTo>
                      <a:pt x="4682" y="12191"/>
                      <a:pt x="6171" y="11926"/>
                      <a:pt x="5426" y="12721"/>
                    </a:cubicBezTo>
                    <a:cubicBezTo>
                      <a:pt x="3937" y="13782"/>
                      <a:pt x="4682" y="14047"/>
                      <a:pt x="3937" y="14444"/>
                    </a:cubicBezTo>
                    <a:cubicBezTo>
                      <a:pt x="3440" y="14842"/>
                      <a:pt x="1950" y="15637"/>
                      <a:pt x="1950" y="15637"/>
                    </a:cubicBezTo>
                    <a:cubicBezTo>
                      <a:pt x="2695" y="16697"/>
                      <a:pt x="3937" y="19347"/>
                      <a:pt x="3440" y="20672"/>
                    </a:cubicBezTo>
                    <a:cubicBezTo>
                      <a:pt x="3937" y="21600"/>
                      <a:pt x="3937" y="21600"/>
                      <a:pt x="3937" y="21600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Namibia">
                <a:extLst>
                  <a:ext uri="{FF2B5EF4-FFF2-40B4-BE49-F238E27FC236}">
                    <a16:creationId xmlns:a16="http://schemas.microsoft.com/office/drawing/2014/main" id="{B99027D0-9A64-BFC6-68E3-2EFDC84E54DB}"/>
                  </a:ext>
                </a:extLst>
              </p:cNvPr>
              <p:cNvSpPr/>
              <p:nvPr/>
            </p:nvSpPr>
            <p:spPr>
              <a:xfrm>
                <a:off x="981586" y="1801516"/>
                <a:ext cx="358095" cy="404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061" extrusionOk="0">
                    <a:moveTo>
                      <a:pt x="48" y="635"/>
                    </a:moveTo>
                    <a:cubicBezTo>
                      <a:pt x="-345" y="2190"/>
                      <a:pt x="1815" y="3918"/>
                      <a:pt x="2600" y="6856"/>
                    </a:cubicBezTo>
                    <a:cubicBezTo>
                      <a:pt x="3386" y="9448"/>
                      <a:pt x="4760" y="8065"/>
                      <a:pt x="4171" y="11348"/>
                    </a:cubicBezTo>
                    <a:cubicBezTo>
                      <a:pt x="4171" y="12731"/>
                      <a:pt x="5153" y="15150"/>
                      <a:pt x="5350" y="17051"/>
                    </a:cubicBezTo>
                    <a:cubicBezTo>
                      <a:pt x="5350" y="19124"/>
                      <a:pt x="6920" y="19988"/>
                      <a:pt x="7510" y="20507"/>
                    </a:cubicBezTo>
                    <a:cubicBezTo>
                      <a:pt x="8295" y="20161"/>
                      <a:pt x="8099" y="19124"/>
                      <a:pt x="8688" y="19643"/>
                    </a:cubicBezTo>
                    <a:cubicBezTo>
                      <a:pt x="9277" y="20161"/>
                      <a:pt x="8295" y="20507"/>
                      <a:pt x="9670" y="21025"/>
                    </a:cubicBezTo>
                    <a:cubicBezTo>
                      <a:pt x="10455" y="21198"/>
                      <a:pt x="11044" y="20680"/>
                      <a:pt x="11437" y="21025"/>
                    </a:cubicBezTo>
                    <a:cubicBezTo>
                      <a:pt x="11633" y="21198"/>
                      <a:pt x="12222" y="20507"/>
                      <a:pt x="13204" y="20161"/>
                    </a:cubicBezTo>
                    <a:cubicBezTo>
                      <a:pt x="13204" y="13768"/>
                      <a:pt x="13204" y="13768"/>
                      <a:pt x="13204" y="13768"/>
                    </a:cubicBezTo>
                    <a:cubicBezTo>
                      <a:pt x="13204" y="8929"/>
                      <a:pt x="13204" y="8929"/>
                      <a:pt x="13204" y="8929"/>
                    </a:cubicBezTo>
                    <a:cubicBezTo>
                      <a:pt x="14775" y="8929"/>
                      <a:pt x="14775" y="8929"/>
                      <a:pt x="14775" y="8929"/>
                    </a:cubicBezTo>
                    <a:cubicBezTo>
                      <a:pt x="14775" y="2536"/>
                      <a:pt x="14775" y="2536"/>
                      <a:pt x="14775" y="2536"/>
                    </a:cubicBezTo>
                    <a:cubicBezTo>
                      <a:pt x="14775" y="2536"/>
                      <a:pt x="15560" y="2190"/>
                      <a:pt x="16739" y="2017"/>
                    </a:cubicBezTo>
                    <a:cubicBezTo>
                      <a:pt x="17917" y="2017"/>
                      <a:pt x="18310" y="1672"/>
                      <a:pt x="18506" y="2190"/>
                    </a:cubicBezTo>
                    <a:cubicBezTo>
                      <a:pt x="18899" y="3054"/>
                      <a:pt x="19095" y="2017"/>
                      <a:pt x="19684" y="2017"/>
                    </a:cubicBezTo>
                    <a:cubicBezTo>
                      <a:pt x="20273" y="2017"/>
                      <a:pt x="20273" y="1672"/>
                      <a:pt x="21255" y="1499"/>
                    </a:cubicBezTo>
                    <a:cubicBezTo>
                      <a:pt x="20666" y="635"/>
                      <a:pt x="19684" y="980"/>
                      <a:pt x="18310" y="1153"/>
                    </a:cubicBezTo>
                    <a:cubicBezTo>
                      <a:pt x="18310" y="1153"/>
                      <a:pt x="15953" y="1672"/>
                      <a:pt x="15364" y="2017"/>
                    </a:cubicBezTo>
                    <a:cubicBezTo>
                      <a:pt x="14971" y="2017"/>
                      <a:pt x="14775" y="1499"/>
                      <a:pt x="14775" y="1672"/>
                    </a:cubicBezTo>
                    <a:cubicBezTo>
                      <a:pt x="14382" y="2017"/>
                      <a:pt x="14382" y="2017"/>
                      <a:pt x="13793" y="1672"/>
                    </a:cubicBezTo>
                    <a:cubicBezTo>
                      <a:pt x="13204" y="1499"/>
                      <a:pt x="11437" y="2190"/>
                      <a:pt x="11044" y="1153"/>
                    </a:cubicBezTo>
                    <a:cubicBezTo>
                      <a:pt x="10848" y="635"/>
                      <a:pt x="10455" y="980"/>
                      <a:pt x="9670" y="980"/>
                    </a:cubicBezTo>
                    <a:cubicBezTo>
                      <a:pt x="8688" y="980"/>
                      <a:pt x="4760" y="980"/>
                      <a:pt x="3975" y="980"/>
                    </a:cubicBezTo>
                    <a:cubicBezTo>
                      <a:pt x="2993" y="980"/>
                      <a:pt x="3386" y="-402"/>
                      <a:pt x="2011" y="116"/>
                    </a:cubicBezTo>
                    <a:cubicBezTo>
                      <a:pt x="1226" y="635"/>
                      <a:pt x="1226" y="635"/>
                      <a:pt x="48" y="635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E07ECF6A-C0E6-A0D9-D07F-3C934E7E0A25}"/>
                  </a:ext>
                </a:extLst>
              </p:cNvPr>
              <p:cNvSpPr/>
              <p:nvPr/>
            </p:nvSpPr>
            <p:spPr>
              <a:xfrm>
                <a:off x="1204709" y="1827954"/>
                <a:ext cx="240900" cy="311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3" extrusionOk="0">
                    <a:moveTo>
                      <a:pt x="12132" y="0"/>
                    </a:moveTo>
                    <a:cubicBezTo>
                      <a:pt x="10948" y="455"/>
                      <a:pt x="10948" y="682"/>
                      <a:pt x="10060" y="682"/>
                    </a:cubicBezTo>
                    <a:cubicBezTo>
                      <a:pt x="8877" y="682"/>
                      <a:pt x="8581" y="2274"/>
                      <a:pt x="7989" y="1137"/>
                    </a:cubicBezTo>
                    <a:cubicBezTo>
                      <a:pt x="7693" y="455"/>
                      <a:pt x="7101" y="682"/>
                      <a:pt x="5326" y="682"/>
                    </a:cubicBezTo>
                    <a:cubicBezTo>
                      <a:pt x="3551" y="1137"/>
                      <a:pt x="2367" y="1592"/>
                      <a:pt x="2367" y="1592"/>
                    </a:cubicBezTo>
                    <a:cubicBezTo>
                      <a:pt x="2367" y="10004"/>
                      <a:pt x="2367" y="10004"/>
                      <a:pt x="2367" y="10004"/>
                    </a:cubicBezTo>
                    <a:cubicBezTo>
                      <a:pt x="0" y="10004"/>
                      <a:pt x="0" y="10004"/>
                      <a:pt x="0" y="10004"/>
                    </a:cubicBezTo>
                    <a:cubicBezTo>
                      <a:pt x="0" y="16371"/>
                      <a:pt x="0" y="16371"/>
                      <a:pt x="0" y="16371"/>
                    </a:cubicBezTo>
                    <a:cubicBezTo>
                      <a:pt x="888" y="17053"/>
                      <a:pt x="1775" y="19099"/>
                      <a:pt x="1479" y="20008"/>
                    </a:cubicBezTo>
                    <a:cubicBezTo>
                      <a:pt x="888" y="20236"/>
                      <a:pt x="888" y="21373"/>
                      <a:pt x="1775" y="21373"/>
                    </a:cubicBezTo>
                    <a:cubicBezTo>
                      <a:pt x="2663" y="20918"/>
                      <a:pt x="3255" y="21600"/>
                      <a:pt x="5030" y="20236"/>
                    </a:cubicBezTo>
                    <a:cubicBezTo>
                      <a:pt x="6214" y="18872"/>
                      <a:pt x="5918" y="16371"/>
                      <a:pt x="8877" y="18189"/>
                    </a:cubicBezTo>
                    <a:cubicBezTo>
                      <a:pt x="12132" y="19554"/>
                      <a:pt x="12723" y="18189"/>
                      <a:pt x="13611" y="17053"/>
                    </a:cubicBezTo>
                    <a:cubicBezTo>
                      <a:pt x="13907" y="15688"/>
                      <a:pt x="15682" y="15916"/>
                      <a:pt x="16274" y="14324"/>
                    </a:cubicBezTo>
                    <a:cubicBezTo>
                      <a:pt x="16570" y="12733"/>
                      <a:pt x="18049" y="13187"/>
                      <a:pt x="18345" y="12051"/>
                    </a:cubicBezTo>
                    <a:cubicBezTo>
                      <a:pt x="18937" y="11141"/>
                      <a:pt x="20121" y="11368"/>
                      <a:pt x="21600" y="10459"/>
                    </a:cubicBezTo>
                    <a:cubicBezTo>
                      <a:pt x="21304" y="9322"/>
                      <a:pt x="20712" y="9322"/>
                      <a:pt x="19233" y="8867"/>
                    </a:cubicBezTo>
                    <a:cubicBezTo>
                      <a:pt x="18345" y="8640"/>
                      <a:pt x="17458" y="7958"/>
                      <a:pt x="18049" y="6821"/>
                    </a:cubicBezTo>
                    <a:cubicBezTo>
                      <a:pt x="18049" y="5684"/>
                      <a:pt x="17162" y="6821"/>
                      <a:pt x="17162" y="5684"/>
                    </a:cubicBezTo>
                    <a:cubicBezTo>
                      <a:pt x="17162" y="5002"/>
                      <a:pt x="14499" y="5002"/>
                      <a:pt x="13907" y="3638"/>
                    </a:cubicBezTo>
                    <a:cubicBezTo>
                      <a:pt x="13611" y="2501"/>
                      <a:pt x="12723" y="1819"/>
                      <a:pt x="12132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7440B37E-B758-4036-C19C-E2461F2E92D3}"/>
                  </a:ext>
                </a:extLst>
              </p:cNvPr>
              <p:cNvSpPr/>
              <p:nvPr/>
            </p:nvSpPr>
            <p:spPr>
              <a:xfrm>
                <a:off x="1339681" y="1754497"/>
                <a:ext cx="204733" cy="228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4" h="21600" extrusionOk="0">
                    <a:moveTo>
                      <a:pt x="0" y="6887"/>
                    </a:moveTo>
                    <a:cubicBezTo>
                      <a:pt x="675" y="9391"/>
                      <a:pt x="1687" y="10330"/>
                      <a:pt x="2025" y="11896"/>
                    </a:cubicBezTo>
                    <a:cubicBezTo>
                      <a:pt x="2700" y="13774"/>
                      <a:pt x="5737" y="13774"/>
                      <a:pt x="5737" y="14713"/>
                    </a:cubicBezTo>
                    <a:cubicBezTo>
                      <a:pt x="5737" y="16278"/>
                      <a:pt x="6750" y="14713"/>
                      <a:pt x="6750" y="16278"/>
                    </a:cubicBezTo>
                    <a:cubicBezTo>
                      <a:pt x="6075" y="17530"/>
                      <a:pt x="7087" y="18470"/>
                      <a:pt x="8100" y="19096"/>
                    </a:cubicBezTo>
                    <a:cubicBezTo>
                      <a:pt x="9787" y="19722"/>
                      <a:pt x="10462" y="19722"/>
                      <a:pt x="10800" y="20974"/>
                    </a:cubicBezTo>
                    <a:cubicBezTo>
                      <a:pt x="12488" y="20661"/>
                      <a:pt x="13500" y="21600"/>
                      <a:pt x="14513" y="21600"/>
                    </a:cubicBezTo>
                    <a:cubicBezTo>
                      <a:pt x="14850" y="20974"/>
                      <a:pt x="15525" y="21600"/>
                      <a:pt x="15863" y="21600"/>
                    </a:cubicBezTo>
                    <a:cubicBezTo>
                      <a:pt x="15863" y="21600"/>
                      <a:pt x="17888" y="19722"/>
                      <a:pt x="18563" y="18470"/>
                    </a:cubicBezTo>
                    <a:cubicBezTo>
                      <a:pt x="19575" y="17530"/>
                      <a:pt x="18563" y="17217"/>
                      <a:pt x="20588" y="14713"/>
                    </a:cubicBezTo>
                    <a:cubicBezTo>
                      <a:pt x="21600" y="12835"/>
                      <a:pt x="19575" y="13148"/>
                      <a:pt x="19913" y="11896"/>
                    </a:cubicBezTo>
                    <a:cubicBezTo>
                      <a:pt x="20588" y="10957"/>
                      <a:pt x="19575" y="10330"/>
                      <a:pt x="19913" y="10330"/>
                    </a:cubicBezTo>
                    <a:cubicBezTo>
                      <a:pt x="20588" y="10330"/>
                      <a:pt x="20925" y="6574"/>
                      <a:pt x="20588" y="5322"/>
                    </a:cubicBezTo>
                    <a:cubicBezTo>
                      <a:pt x="19913" y="4070"/>
                      <a:pt x="20925" y="4070"/>
                      <a:pt x="19913" y="3443"/>
                    </a:cubicBezTo>
                    <a:cubicBezTo>
                      <a:pt x="18900" y="2504"/>
                      <a:pt x="18563" y="3130"/>
                      <a:pt x="16875" y="2191"/>
                    </a:cubicBezTo>
                    <a:cubicBezTo>
                      <a:pt x="15525" y="626"/>
                      <a:pt x="13500" y="2504"/>
                      <a:pt x="13838" y="0"/>
                    </a:cubicBezTo>
                    <a:cubicBezTo>
                      <a:pt x="12825" y="626"/>
                      <a:pt x="11813" y="0"/>
                      <a:pt x="10462" y="939"/>
                    </a:cubicBezTo>
                    <a:cubicBezTo>
                      <a:pt x="8775" y="2191"/>
                      <a:pt x="10462" y="3130"/>
                      <a:pt x="8775" y="3443"/>
                    </a:cubicBezTo>
                    <a:cubicBezTo>
                      <a:pt x="6750" y="4383"/>
                      <a:pt x="5737" y="5948"/>
                      <a:pt x="4725" y="7513"/>
                    </a:cubicBezTo>
                    <a:cubicBezTo>
                      <a:pt x="3712" y="8765"/>
                      <a:pt x="3037" y="6887"/>
                      <a:pt x="2025" y="7513"/>
                    </a:cubicBezTo>
                    <a:cubicBezTo>
                      <a:pt x="1687" y="7826"/>
                      <a:pt x="1687" y="6887"/>
                      <a:pt x="0" y="688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South Africa">
                <a:extLst>
                  <a:ext uri="{FF2B5EF4-FFF2-40B4-BE49-F238E27FC236}">
                    <a16:creationId xmlns:a16="http://schemas.microsoft.com/office/drawing/2014/main" id="{CFFE6678-BBC2-DD03-7760-33FFF858505C}"/>
                  </a:ext>
                </a:extLst>
              </p:cNvPr>
              <p:cNvSpPr/>
              <p:nvPr/>
            </p:nvSpPr>
            <p:spPr>
              <a:xfrm>
                <a:off x="1109032" y="1975802"/>
                <a:ext cx="433964" cy="436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81" extrusionOk="0">
                    <a:moveTo>
                      <a:pt x="16818" y="33"/>
                    </a:moveTo>
                    <a:cubicBezTo>
                      <a:pt x="17643" y="-129"/>
                      <a:pt x="18137" y="358"/>
                      <a:pt x="18632" y="358"/>
                    </a:cubicBezTo>
                    <a:cubicBezTo>
                      <a:pt x="18797" y="33"/>
                      <a:pt x="19127" y="358"/>
                      <a:pt x="19292" y="358"/>
                    </a:cubicBezTo>
                    <a:cubicBezTo>
                      <a:pt x="19786" y="1657"/>
                      <a:pt x="20611" y="4906"/>
                      <a:pt x="20281" y="6367"/>
                    </a:cubicBezTo>
                    <a:cubicBezTo>
                      <a:pt x="19292" y="5718"/>
                      <a:pt x="19127" y="6205"/>
                      <a:pt x="18797" y="6854"/>
                    </a:cubicBezTo>
                    <a:cubicBezTo>
                      <a:pt x="18632" y="7991"/>
                      <a:pt x="19621" y="8641"/>
                      <a:pt x="20116" y="8641"/>
                    </a:cubicBezTo>
                    <a:cubicBezTo>
                      <a:pt x="20611" y="8641"/>
                      <a:pt x="20116" y="7666"/>
                      <a:pt x="20611" y="7666"/>
                    </a:cubicBezTo>
                    <a:cubicBezTo>
                      <a:pt x="21600" y="7666"/>
                      <a:pt x="21600" y="7666"/>
                      <a:pt x="21600" y="7666"/>
                    </a:cubicBezTo>
                    <a:cubicBezTo>
                      <a:pt x="21105" y="11889"/>
                      <a:pt x="20281" y="9940"/>
                      <a:pt x="19127" y="13026"/>
                    </a:cubicBezTo>
                    <a:cubicBezTo>
                      <a:pt x="17808" y="15787"/>
                      <a:pt x="17313" y="15300"/>
                      <a:pt x="16818" y="16274"/>
                    </a:cubicBezTo>
                    <a:cubicBezTo>
                      <a:pt x="15499" y="18060"/>
                      <a:pt x="14345" y="18710"/>
                      <a:pt x="13850" y="19197"/>
                    </a:cubicBezTo>
                    <a:cubicBezTo>
                      <a:pt x="13026" y="19847"/>
                      <a:pt x="12037" y="19197"/>
                      <a:pt x="12037" y="19847"/>
                    </a:cubicBezTo>
                    <a:cubicBezTo>
                      <a:pt x="12366" y="20334"/>
                      <a:pt x="11377" y="19522"/>
                      <a:pt x="11047" y="20009"/>
                    </a:cubicBezTo>
                    <a:cubicBezTo>
                      <a:pt x="10553" y="20821"/>
                      <a:pt x="9563" y="19847"/>
                      <a:pt x="9234" y="20009"/>
                    </a:cubicBezTo>
                    <a:cubicBezTo>
                      <a:pt x="8739" y="20334"/>
                      <a:pt x="8244" y="19847"/>
                      <a:pt x="7750" y="20009"/>
                    </a:cubicBezTo>
                    <a:cubicBezTo>
                      <a:pt x="7255" y="20009"/>
                      <a:pt x="7585" y="20334"/>
                      <a:pt x="6760" y="20497"/>
                    </a:cubicBezTo>
                    <a:cubicBezTo>
                      <a:pt x="6101" y="20821"/>
                      <a:pt x="6266" y="20497"/>
                      <a:pt x="5606" y="20821"/>
                    </a:cubicBezTo>
                    <a:cubicBezTo>
                      <a:pt x="4782" y="20821"/>
                      <a:pt x="5111" y="21471"/>
                      <a:pt x="4782" y="21309"/>
                    </a:cubicBezTo>
                    <a:cubicBezTo>
                      <a:pt x="4617" y="21309"/>
                      <a:pt x="4287" y="21471"/>
                      <a:pt x="3957" y="21309"/>
                    </a:cubicBezTo>
                    <a:cubicBezTo>
                      <a:pt x="3957" y="20984"/>
                      <a:pt x="3792" y="21309"/>
                      <a:pt x="3792" y="20821"/>
                    </a:cubicBezTo>
                    <a:cubicBezTo>
                      <a:pt x="3792" y="20334"/>
                      <a:pt x="3298" y="20984"/>
                      <a:pt x="3298" y="20334"/>
                    </a:cubicBezTo>
                    <a:cubicBezTo>
                      <a:pt x="3298" y="20009"/>
                      <a:pt x="2803" y="20009"/>
                      <a:pt x="2803" y="20334"/>
                    </a:cubicBezTo>
                    <a:cubicBezTo>
                      <a:pt x="2473" y="20821"/>
                      <a:pt x="2308" y="20009"/>
                      <a:pt x="2473" y="19847"/>
                    </a:cubicBezTo>
                    <a:cubicBezTo>
                      <a:pt x="2803" y="19522"/>
                      <a:pt x="2473" y="19197"/>
                      <a:pt x="1979" y="18710"/>
                    </a:cubicBezTo>
                    <a:cubicBezTo>
                      <a:pt x="1484" y="18060"/>
                      <a:pt x="1814" y="17573"/>
                      <a:pt x="1979" y="17736"/>
                    </a:cubicBezTo>
                    <a:cubicBezTo>
                      <a:pt x="2308" y="18060"/>
                      <a:pt x="2968" y="16924"/>
                      <a:pt x="1814" y="15300"/>
                    </a:cubicBezTo>
                    <a:cubicBezTo>
                      <a:pt x="495" y="13026"/>
                      <a:pt x="989" y="11889"/>
                      <a:pt x="0" y="10752"/>
                    </a:cubicBezTo>
                    <a:cubicBezTo>
                      <a:pt x="824" y="10427"/>
                      <a:pt x="495" y="9453"/>
                      <a:pt x="989" y="9940"/>
                    </a:cubicBezTo>
                    <a:cubicBezTo>
                      <a:pt x="1484" y="10427"/>
                      <a:pt x="824" y="10752"/>
                      <a:pt x="1814" y="11239"/>
                    </a:cubicBezTo>
                    <a:cubicBezTo>
                      <a:pt x="2473" y="11402"/>
                      <a:pt x="2968" y="10915"/>
                      <a:pt x="3298" y="11239"/>
                    </a:cubicBezTo>
                    <a:cubicBezTo>
                      <a:pt x="3463" y="11402"/>
                      <a:pt x="3957" y="10752"/>
                      <a:pt x="4782" y="10427"/>
                    </a:cubicBezTo>
                    <a:cubicBezTo>
                      <a:pt x="4782" y="4418"/>
                      <a:pt x="4782" y="4418"/>
                      <a:pt x="4782" y="4418"/>
                    </a:cubicBezTo>
                    <a:cubicBezTo>
                      <a:pt x="5276" y="4906"/>
                      <a:pt x="5771" y="6367"/>
                      <a:pt x="5606" y="6854"/>
                    </a:cubicBezTo>
                    <a:cubicBezTo>
                      <a:pt x="5276" y="7179"/>
                      <a:pt x="5276" y="7991"/>
                      <a:pt x="5771" y="7991"/>
                    </a:cubicBezTo>
                    <a:cubicBezTo>
                      <a:pt x="6266" y="7666"/>
                      <a:pt x="6595" y="8154"/>
                      <a:pt x="7585" y="7179"/>
                    </a:cubicBezTo>
                    <a:cubicBezTo>
                      <a:pt x="8244" y="6205"/>
                      <a:pt x="8079" y="4418"/>
                      <a:pt x="9728" y="5718"/>
                    </a:cubicBezTo>
                    <a:cubicBezTo>
                      <a:pt x="11542" y="6692"/>
                      <a:pt x="11872" y="5718"/>
                      <a:pt x="12366" y="4906"/>
                    </a:cubicBezTo>
                    <a:cubicBezTo>
                      <a:pt x="12531" y="3931"/>
                      <a:pt x="13521" y="4094"/>
                      <a:pt x="13850" y="2957"/>
                    </a:cubicBezTo>
                    <a:cubicBezTo>
                      <a:pt x="14015" y="1820"/>
                      <a:pt x="14840" y="2145"/>
                      <a:pt x="15005" y="1333"/>
                    </a:cubicBezTo>
                    <a:cubicBezTo>
                      <a:pt x="15334" y="683"/>
                      <a:pt x="16159" y="845"/>
                      <a:pt x="16818" y="3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8A584A8D-34F8-DA71-B3AD-9DCB646BF73E}"/>
                  </a:ext>
                </a:extLst>
              </p:cNvPr>
              <p:cNvSpPr/>
              <p:nvPr/>
            </p:nvSpPr>
            <p:spPr>
              <a:xfrm>
                <a:off x="1387467" y="2189445"/>
                <a:ext cx="61613" cy="7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03" h="18768" extrusionOk="0">
                    <a:moveTo>
                      <a:pt x="5564" y="18124"/>
                    </a:moveTo>
                    <a:cubicBezTo>
                      <a:pt x="2747" y="14924"/>
                      <a:pt x="-1949" y="12524"/>
                      <a:pt x="868" y="8524"/>
                    </a:cubicBezTo>
                    <a:cubicBezTo>
                      <a:pt x="3686" y="4524"/>
                      <a:pt x="11199" y="-1876"/>
                      <a:pt x="12138" y="524"/>
                    </a:cubicBezTo>
                    <a:cubicBezTo>
                      <a:pt x="14955" y="3724"/>
                      <a:pt x="19651" y="4524"/>
                      <a:pt x="16834" y="9324"/>
                    </a:cubicBezTo>
                    <a:cubicBezTo>
                      <a:pt x="14955" y="13324"/>
                      <a:pt x="9321" y="13324"/>
                      <a:pt x="8381" y="15724"/>
                    </a:cubicBezTo>
                    <a:cubicBezTo>
                      <a:pt x="6503" y="18124"/>
                      <a:pt x="6503" y="19724"/>
                      <a:pt x="5564" y="18124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964BA67C-0060-24DB-E864-3650BBA656D9}"/>
                  </a:ext>
                </a:extLst>
              </p:cNvPr>
              <p:cNvSpPr/>
              <p:nvPr/>
            </p:nvSpPr>
            <p:spPr>
              <a:xfrm>
                <a:off x="1486107" y="2098201"/>
                <a:ext cx="36387" cy="54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0" h="18568" extrusionOk="0">
                    <a:moveTo>
                      <a:pt x="16400" y="2652"/>
                    </a:moveTo>
                    <a:cubicBezTo>
                      <a:pt x="20000" y="11747"/>
                      <a:pt x="20000" y="11747"/>
                      <a:pt x="20000" y="11747"/>
                    </a:cubicBezTo>
                    <a:cubicBezTo>
                      <a:pt x="14600" y="11747"/>
                      <a:pt x="20000" y="18568"/>
                      <a:pt x="14600" y="18568"/>
                    </a:cubicBezTo>
                    <a:cubicBezTo>
                      <a:pt x="9200" y="18568"/>
                      <a:pt x="-1600" y="14021"/>
                      <a:pt x="200" y="6063"/>
                    </a:cubicBezTo>
                    <a:cubicBezTo>
                      <a:pt x="3800" y="1515"/>
                      <a:pt x="5600" y="-3032"/>
                      <a:pt x="16400" y="2652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005CC0F0-FC86-D023-A43C-58517C257503}"/>
                  </a:ext>
                </a:extLst>
              </p:cNvPr>
              <p:cNvSpPr/>
              <p:nvPr/>
            </p:nvSpPr>
            <p:spPr>
              <a:xfrm>
                <a:off x="1535375" y="1556332"/>
                <a:ext cx="82215" cy="253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8" h="21225" extrusionOk="0">
                    <a:moveTo>
                      <a:pt x="2470" y="12462"/>
                    </a:moveTo>
                    <a:cubicBezTo>
                      <a:pt x="4013" y="13292"/>
                      <a:pt x="4784" y="14123"/>
                      <a:pt x="6327" y="13846"/>
                    </a:cubicBezTo>
                    <a:cubicBezTo>
                      <a:pt x="10955" y="13292"/>
                      <a:pt x="11727" y="14123"/>
                      <a:pt x="10955" y="16062"/>
                    </a:cubicBezTo>
                    <a:cubicBezTo>
                      <a:pt x="10955" y="17723"/>
                      <a:pt x="7098" y="17169"/>
                      <a:pt x="10955" y="18554"/>
                    </a:cubicBezTo>
                    <a:cubicBezTo>
                      <a:pt x="14041" y="20215"/>
                      <a:pt x="13270" y="21046"/>
                      <a:pt x="14041" y="21046"/>
                    </a:cubicBezTo>
                    <a:cubicBezTo>
                      <a:pt x="15584" y="21600"/>
                      <a:pt x="15584" y="20769"/>
                      <a:pt x="15584" y="19938"/>
                    </a:cubicBezTo>
                    <a:cubicBezTo>
                      <a:pt x="14041" y="19108"/>
                      <a:pt x="15584" y="18554"/>
                      <a:pt x="17898" y="18554"/>
                    </a:cubicBezTo>
                    <a:cubicBezTo>
                      <a:pt x="18670" y="18000"/>
                      <a:pt x="18670" y="17723"/>
                      <a:pt x="18670" y="16338"/>
                    </a:cubicBezTo>
                    <a:cubicBezTo>
                      <a:pt x="18670" y="15231"/>
                      <a:pt x="20984" y="14677"/>
                      <a:pt x="16355" y="13015"/>
                    </a:cubicBezTo>
                    <a:cubicBezTo>
                      <a:pt x="13270" y="11354"/>
                      <a:pt x="11727" y="11354"/>
                      <a:pt x="10955" y="10246"/>
                    </a:cubicBezTo>
                    <a:cubicBezTo>
                      <a:pt x="10955" y="9138"/>
                      <a:pt x="9413" y="7754"/>
                      <a:pt x="10955" y="6923"/>
                    </a:cubicBezTo>
                    <a:cubicBezTo>
                      <a:pt x="11727" y="6646"/>
                      <a:pt x="10955" y="6092"/>
                      <a:pt x="11727" y="5538"/>
                    </a:cubicBezTo>
                    <a:cubicBezTo>
                      <a:pt x="9413" y="4431"/>
                      <a:pt x="11727" y="4431"/>
                      <a:pt x="10955" y="3046"/>
                    </a:cubicBezTo>
                    <a:cubicBezTo>
                      <a:pt x="9413" y="1662"/>
                      <a:pt x="8641" y="831"/>
                      <a:pt x="7098" y="554"/>
                    </a:cubicBezTo>
                    <a:cubicBezTo>
                      <a:pt x="4784" y="554"/>
                      <a:pt x="2470" y="554"/>
                      <a:pt x="1698" y="0"/>
                    </a:cubicBezTo>
                    <a:cubicBezTo>
                      <a:pt x="1698" y="831"/>
                      <a:pt x="1698" y="0"/>
                      <a:pt x="4013" y="831"/>
                    </a:cubicBezTo>
                    <a:cubicBezTo>
                      <a:pt x="4784" y="1385"/>
                      <a:pt x="2470" y="1385"/>
                      <a:pt x="4013" y="2215"/>
                    </a:cubicBezTo>
                    <a:cubicBezTo>
                      <a:pt x="6327" y="2769"/>
                      <a:pt x="6327" y="3046"/>
                      <a:pt x="4784" y="3877"/>
                    </a:cubicBezTo>
                    <a:cubicBezTo>
                      <a:pt x="2470" y="4431"/>
                      <a:pt x="4784" y="4708"/>
                      <a:pt x="4013" y="5262"/>
                    </a:cubicBezTo>
                    <a:cubicBezTo>
                      <a:pt x="2470" y="5538"/>
                      <a:pt x="4013" y="6092"/>
                      <a:pt x="4013" y="6923"/>
                    </a:cubicBezTo>
                    <a:cubicBezTo>
                      <a:pt x="2470" y="8308"/>
                      <a:pt x="6327" y="8585"/>
                      <a:pt x="4013" y="8585"/>
                    </a:cubicBezTo>
                    <a:cubicBezTo>
                      <a:pt x="155" y="8585"/>
                      <a:pt x="2470" y="10246"/>
                      <a:pt x="155" y="11354"/>
                    </a:cubicBezTo>
                    <a:cubicBezTo>
                      <a:pt x="-616" y="11631"/>
                      <a:pt x="1698" y="12185"/>
                      <a:pt x="2470" y="12462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Freeform 109">
                <a:extLst>
                  <a:ext uri="{FF2B5EF4-FFF2-40B4-BE49-F238E27FC236}">
                    <a16:creationId xmlns:a16="http://schemas.microsoft.com/office/drawing/2014/main" id="{A3DF8A60-4409-BAFE-52B9-B1C335C56BE1}"/>
                  </a:ext>
                </a:extLst>
              </p:cNvPr>
              <p:cNvSpPr/>
              <p:nvPr/>
            </p:nvSpPr>
            <p:spPr>
              <a:xfrm>
                <a:off x="1030545" y="478374"/>
                <a:ext cx="277133" cy="529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9" h="21518" extrusionOk="0">
                    <a:moveTo>
                      <a:pt x="3779" y="21465"/>
                    </a:moveTo>
                    <a:cubicBezTo>
                      <a:pt x="4516" y="21600"/>
                      <a:pt x="5252" y="21465"/>
                      <a:pt x="5743" y="21195"/>
                    </a:cubicBezTo>
                    <a:cubicBezTo>
                      <a:pt x="5988" y="20790"/>
                      <a:pt x="5988" y="21600"/>
                      <a:pt x="6970" y="21195"/>
                    </a:cubicBezTo>
                    <a:cubicBezTo>
                      <a:pt x="8443" y="20520"/>
                      <a:pt x="9425" y="21195"/>
                      <a:pt x="10652" y="20385"/>
                    </a:cubicBezTo>
                    <a:cubicBezTo>
                      <a:pt x="11388" y="19710"/>
                      <a:pt x="10161" y="19710"/>
                      <a:pt x="10652" y="19575"/>
                    </a:cubicBezTo>
                    <a:cubicBezTo>
                      <a:pt x="10897" y="19305"/>
                      <a:pt x="13106" y="19710"/>
                      <a:pt x="14579" y="18630"/>
                    </a:cubicBezTo>
                    <a:cubicBezTo>
                      <a:pt x="15806" y="17685"/>
                      <a:pt x="16052" y="18090"/>
                      <a:pt x="15806" y="17415"/>
                    </a:cubicBezTo>
                    <a:cubicBezTo>
                      <a:pt x="15806" y="17280"/>
                      <a:pt x="17525" y="16740"/>
                      <a:pt x="18261" y="17010"/>
                    </a:cubicBezTo>
                    <a:cubicBezTo>
                      <a:pt x="18752" y="16200"/>
                      <a:pt x="17525" y="16605"/>
                      <a:pt x="17525" y="15930"/>
                    </a:cubicBezTo>
                    <a:cubicBezTo>
                      <a:pt x="17525" y="15390"/>
                      <a:pt x="17279" y="15525"/>
                      <a:pt x="17279" y="14850"/>
                    </a:cubicBezTo>
                    <a:cubicBezTo>
                      <a:pt x="17279" y="14310"/>
                      <a:pt x="16543" y="14850"/>
                      <a:pt x="16052" y="14715"/>
                    </a:cubicBezTo>
                    <a:cubicBezTo>
                      <a:pt x="15806" y="14040"/>
                      <a:pt x="17525" y="14040"/>
                      <a:pt x="16788" y="13500"/>
                    </a:cubicBezTo>
                    <a:cubicBezTo>
                      <a:pt x="16052" y="12825"/>
                      <a:pt x="18016" y="12960"/>
                      <a:pt x="17279" y="12420"/>
                    </a:cubicBezTo>
                    <a:cubicBezTo>
                      <a:pt x="16788" y="11745"/>
                      <a:pt x="18016" y="12420"/>
                      <a:pt x="18016" y="11745"/>
                    </a:cubicBezTo>
                    <a:cubicBezTo>
                      <a:pt x="17525" y="11340"/>
                      <a:pt x="18261" y="11745"/>
                      <a:pt x="18261" y="11070"/>
                    </a:cubicBezTo>
                    <a:cubicBezTo>
                      <a:pt x="18261" y="10530"/>
                      <a:pt x="19243" y="10530"/>
                      <a:pt x="19979" y="10530"/>
                    </a:cubicBezTo>
                    <a:cubicBezTo>
                      <a:pt x="20961" y="10665"/>
                      <a:pt x="20225" y="10260"/>
                      <a:pt x="20225" y="10260"/>
                    </a:cubicBezTo>
                    <a:cubicBezTo>
                      <a:pt x="20225" y="5400"/>
                      <a:pt x="20225" y="5400"/>
                      <a:pt x="20225" y="5400"/>
                    </a:cubicBezTo>
                    <a:cubicBezTo>
                      <a:pt x="20225" y="5400"/>
                      <a:pt x="10161" y="1755"/>
                      <a:pt x="5006" y="0"/>
                    </a:cubicBezTo>
                    <a:cubicBezTo>
                      <a:pt x="4516" y="0"/>
                      <a:pt x="3534" y="405"/>
                      <a:pt x="2797" y="675"/>
                    </a:cubicBezTo>
                    <a:cubicBezTo>
                      <a:pt x="3779" y="1890"/>
                      <a:pt x="2797" y="2295"/>
                      <a:pt x="3779" y="3645"/>
                    </a:cubicBezTo>
                    <a:cubicBezTo>
                      <a:pt x="5252" y="4995"/>
                      <a:pt x="4270" y="4455"/>
                      <a:pt x="4270" y="5940"/>
                    </a:cubicBezTo>
                    <a:cubicBezTo>
                      <a:pt x="4270" y="7155"/>
                      <a:pt x="3779" y="9045"/>
                      <a:pt x="3534" y="9180"/>
                    </a:cubicBezTo>
                    <a:cubicBezTo>
                      <a:pt x="3043" y="9450"/>
                      <a:pt x="-639" y="12015"/>
                      <a:pt x="97" y="13230"/>
                    </a:cubicBezTo>
                    <a:cubicBezTo>
                      <a:pt x="1325" y="14040"/>
                      <a:pt x="1325" y="14040"/>
                      <a:pt x="1325" y="14040"/>
                    </a:cubicBezTo>
                    <a:cubicBezTo>
                      <a:pt x="3534" y="14040"/>
                      <a:pt x="1325" y="14310"/>
                      <a:pt x="2306" y="14445"/>
                    </a:cubicBezTo>
                    <a:cubicBezTo>
                      <a:pt x="3043" y="14715"/>
                      <a:pt x="2306" y="15390"/>
                      <a:pt x="2797" y="15390"/>
                    </a:cubicBezTo>
                    <a:cubicBezTo>
                      <a:pt x="3534" y="15525"/>
                      <a:pt x="2306" y="17415"/>
                      <a:pt x="4270" y="18090"/>
                    </a:cubicBezTo>
                    <a:cubicBezTo>
                      <a:pt x="3043" y="18495"/>
                      <a:pt x="2306" y="18225"/>
                      <a:pt x="2061" y="18225"/>
                    </a:cubicBezTo>
                    <a:cubicBezTo>
                      <a:pt x="1325" y="18090"/>
                      <a:pt x="834" y="18630"/>
                      <a:pt x="1325" y="18900"/>
                    </a:cubicBezTo>
                    <a:cubicBezTo>
                      <a:pt x="2797" y="20115"/>
                      <a:pt x="3534" y="19980"/>
                      <a:pt x="3534" y="20520"/>
                    </a:cubicBezTo>
                    <a:cubicBezTo>
                      <a:pt x="3779" y="21465"/>
                      <a:pt x="4270" y="21060"/>
                      <a:pt x="3779" y="21465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7C196F0B-C3E7-9203-AFA2-EB075A35DF9D}"/>
                  </a:ext>
                </a:extLst>
              </p:cNvPr>
              <p:cNvSpPr/>
              <p:nvPr/>
            </p:nvSpPr>
            <p:spPr>
              <a:xfrm>
                <a:off x="680581" y="478374"/>
                <a:ext cx="414906" cy="39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8" h="21600" extrusionOk="0">
                    <a:moveTo>
                      <a:pt x="5166" y="8054"/>
                    </a:moveTo>
                    <a:cubicBezTo>
                      <a:pt x="5166" y="8054"/>
                      <a:pt x="5501" y="12814"/>
                      <a:pt x="5166" y="13180"/>
                    </a:cubicBezTo>
                    <a:cubicBezTo>
                      <a:pt x="4999" y="13729"/>
                      <a:pt x="5166" y="14461"/>
                      <a:pt x="4664" y="14461"/>
                    </a:cubicBezTo>
                    <a:cubicBezTo>
                      <a:pt x="4161" y="14461"/>
                      <a:pt x="4496" y="15010"/>
                      <a:pt x="4161" y="14827"/>
                    </a:cubicBezTo>
                    <a:cubicBezTo>
                      <a:pt x="3994" y="14827"/>
                      <a:pt x="3659" y="15010"/>
                      <a:pt x="2152" y="15010"/>
                    </a:cubicBezTo>
                    <a:cubicBezTo>
                      <a:pt x="813" y="15010"/>
                      <a:pt x="1650" y="15925"/>
                      <a:pt x="143" y="15742"/>
                    </a:cubicBezTo>
                    <a:cubicBezTo>
                      <a:pt x="-192" y="16841"/>
                      <a:pt x="143" y="16292"/>
                      <a:pt x="310" y="17390"/>
                    </a:cubicBezTo>
                    <a:cubicBezTo>
                      <a:pt x="310" y="18305"/>
                      <a:pt x="645" y="17573"/>
                      <a:pt x="813" y="18305"/>
                    </a:cubicBezTo>
                    <a:cubicBezTo>
                      <a:pt x="1315" y="18488"/>
                      <a:pt x="1315" y="18854"/>
                      <a:pt x="1148" y="18488"/>
                    </a:cubicBezTo>
                    <a:cubicBezTo>
                      <a:pt x="813" y="18488"/>
                      <a:pt x="813" y="19037"/>
                      <a:pt x="1148" y="19037"/>
                    </a:cubicBezTo>
                    <a:cubicBezTo>
                      <a:pt x="1315" y="19403"/>
                      <a:pt x="1817" y="20136"/>
                      <a:pt x="2152" y="19953"/>
                    </a:cubicBezTo>
                    <a:cubicBezTo>
                      <a:pt x="2487" y="19403"/>
                      <a:pt x="2989" y="20136"/>
                      <a:pt x="2655" y="20502"/>
                    </a:cubicBezTo>
                    <a:cubicBezTo>
                      <a:pt x="2487" y="20502"/>
                      <a:pt x="2655" y="20868"/>
                      <a:pt x="2989" y="21417"/>
                    </a:cubicBezTo>
                    <a:cubicBezTo>
                      <a:pt x="3157" y="20868"/>
                      <a:pt x="2655" y="20502"/>
                      <a:pt x="3157" y="20502"/>
                    </a:cubicBezTo>
                    <a:cubicBezTo>
                      <a:pt x="3492" y="20502"/>
                      <a:pt x="3157" y="19953"/>
                      <a:pt x="3659" y="20502"/>
                    </a:cubicBezTo>
                    <a:cubicBezTo>
                      <a:pt x="4161" y="21051"/>
                      <a:pt x="4161" y="21051"/>
                      <a:pt x="4496" y="21600"/>
                    </a:cubicBezTo>
                    <a:cubicBezTo>
                      <a:pt x="4664" y="21051"/>
                      <a:pt x="4161" y="20136"/>
                      <a:pt x="4999" y="19953"/>
                    </a:cubicBezTo>
                    <a:cubicBezTo>
                      <a:pt x="5501" y="19403"/>
                      <a:pt x="4999" y="18854"/>
                      <a:pt x="5166" y="18305"/>
                    </a:cubicBezTo>
                    <a:cubicBezTo>
                      <a:pt x="5668" y="17939"/>
                      <a:pt x="5668" y="17939"/>
                      <a:pt x="6506" y="17939"/>
                    </a:cubicBezTo>
                    <a:cubicBezTo>
                      <a:pt x="7008" y="17939"/>
                      <a:pt x="6841" y="17390"/>
                      <a:pt x="7343" y="17573"/>
                    </a:cubicBezTo>
                    <a:cubicBezTo>
                      <a:pt x="7845" y="17939"/>
                      <a:pt x="8348" y="17573"/>
                      <a:pt x="8515" y="18854"/>
                    </a:cubicBezTo>
                    <a:cubicBezTo>
                      <a:pt x="9017" y="19953"/>
                      <a:pt x="9855" y="18488"/>
                      <a:pt x="10357" y="18488"/>
                    </a:cubicBezTo>
                    <a:cubicBezTo>
                      <a:pt x="10524" y="18488"/>
                      <a:pt x="11194" y="19403"/>
                      <a:pt x="11864" y="19586"/>
                    </a:cubicBezTo>
                    <a:cubicBezTo>
                      <a:pt x="12868" y="19586"/>
                      <a:pt x="12701" y="18854"/>
                      <a:pt x="13873" y="18488"/>
                    </a:cubicBezTo>
                    <a:cubicBezTo>
                      <a:pt x="15548" y="18305"/>
                      <a:pt x="16217" y="19586"/>
                      <a:pt x="16552" y="18854"/>
                    </a:cubicBezTo>
                    <a:cubicBezTo>
                      <a:pt x="16720" y="17939"/>
                      <a:pt x="17055" y="18488"/>
                      <a:pt x="17724" y="17939"/>
                    </a:cubicBezTo>
                    <a:cubicBezTo>
                      <a:pt x="17222" y="16292"/>
                      <a:pt x="19734" y="12814"/>
                      <a:pt x="20068" y="12447"/>
                    </a:cubicBezTo>
                    <a:cubicBezTo>
                      <a:pt x="20403" y="12264"/>
                      <a:pt x="20571" y="9702"/>
                      <a:pt x="20571" y="8054"/>
                    </a:cubicBezTo>
                    <a:cubicBezTo>
                      <a:pt x="20571" y="6041"/>
                      <a:pt x="21408" y="6773"/>
                      <a:pt x="20403" y="4942"/>
                    </a:cubicBezTo>
                    <a:cubicBezTo>
                      <a:pt x="19566" y="3112"/>
                      <a:pt x="20403" y="2563"/>
                      <a:pt x="19566" y="915"/>
                    </a:cubicBezTo>
                    <a:cubicBezTo>
                      <a:pt x="18561" y="1647"/>
                      <a:pt x="18729" y="2014"/>
                      <a:pt x="18227" y="1098"/>
                    </a:cubicBezTo>
                    <a:cubicBezTo>
                      <a:pt x="17724" y="366"/>
                      <a:pt x="16217" y="549"/>
                      <a:pt x="15715" y="0"/>
                    </a:cubicBezTo>
                    <a:cubicBezTo>
                      <a:pt x="14878" y="549"/>
                      <a:pt x="11361" y="3478"/>
                      <a:pt x="9855" y="4942"/>
                    </a:cubicBezTo>
                    <a:cubicBezTo>
                      <a:pt x="8348" y="6041"/>
                      <a:pt x="8850" y="8054"/>
                      <a:pt x="5166" y="8054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Mali">
                <a:extLst>
                  <a:ext uri="{FF2B5EF4-FFF2-40B4-BE49-F238E27FC236}">
                    <a16:creationId xmlns:a16="http://schemas.microsoft.com/office/drawing/2014/main" id="{7AF434A1-8CBA-A6F4-BFB8-A6A3718290CE}"/>
                  </a:ext>
                </a:extLst>
              </p:cNvPr>
              <p:cNvSpPr/>
              <p:nvPr/>
            </p:nvSpPr>
            <p:spPr>
              <a:xfrm>
                <a:off x="353093" y="425416"/>
                <a:ext cx="434607" cy="49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176" extrusionOk="0">
                    <a:moveTo>
                      <a:pt x="16190" y="14259"/>
                    </a:moveTo>
                    <a:cubicBezTo>
                      <a:pt x="17652" y="14541"/>
                      <a:pt x="17002" y="13835"/>
                      <a:pt x="18139" y="13835"/>
                    </a:cubicBezTo>
                    <a:cubicBezTo>
                      <a:pt x="19763" y="13835"/>
                      <a:pt x="19925" y="13694"/>
                      <a:pt x="20250" y="13694"/>
                    </a:cubicBezTo>
                    <a:cubicBezTo>
                      <a:pt x="20413" y="13835"/>
                      <a:pt x="20250" y="13412"/>
                      <a:pt x="20737" y="13412"/>
                    </a:cubicBezTo>
                    <a:cubicBezTo>
                      <a:pt x="21225" y="13412"/>
                      <a:pt x="20900" y="12706"/>
                      <a:pt x="21225" y="12282"/>
                    </a:cubicBezTo>
                    <a:cubicBezTo>
                      <a:pt x="21387" y="12141"/>
                      <a:pt x="21225" y="8329"/>
                      <a:pt x="21225" y="8329"/>
                    </a:cubicBezTo>
                    <a:cubicBezTo>
                      <a:pt x="19925" y="8753"/>
                      <a:pt x="19763" y="8612"/>
                      <a:pt x="19925" y="8329"/>
                    </a:cubicBezTo>
                    <a:cubicBezTo>
                      <a:pt x="20250" y="7906"/>
                      <a:pt x="20250" y="7200"/>
                      <a:pt x="19438" y="7200"/>
                    </a:cubicBezTo>
                    <a:cubicBezTo>
                      <a:pt x="18626" y="7200"/>
                      <a:pt x="19276" y="6776"/>
                      <a:pt x="18464" y="6776"/>
                    </a:cubicBezTo>
                    <a:cubicBezTo>
                      <a:pt x="17976" y="7059"/>
                      <a:pt x="18139" y="6353"/>
                      <a:pt x="17652" y="6212"/>
                    </a:cubicBezTo>
                    <a:cubicBezTo>
                      <a:pt x="17164" y="5929"/>
                      <a:pt x="17652" y="5929"/>
                      <a:pt x="17164" y="5506"/>
                    </a:cubicBezTo>
                    <a:cubicBezTo>
                      <a:pt x="17002" y="5224"/>
                      <a:pt x="9694" y="0"/>
                      <a:pt x="9694" y="0"/>
                    </a:cubicBezTo>
                    <a:cubicBezTo>
                      <a:pt x="7258" y="0"/>
                      <a:pt x="7258" y="0"/>
                      <a:pt x="7258" y="0"/>
                    </a:cubicBezTo>
                    <a:cubicBezTo>
                      <a:pt x="7258" y="0"/>
                      <a:pt x="8557" y="11435"/>
                      <a:pt x="8557" y="12141"/>
                    </a:cubicBezTo>
                    <a:cubicBezTo>
                      <a:pt x="8719" y="12706"/>
                      <a:pt x="9207" y="11718"/>
                      <a:pt x="8719" y="13694"/>
                    </a:cubicBezTo>
                    <a:cubicBezTo>
                      <a:pt x="8719" y="13694"/>
                      <a:pt x="4822" y="13694"/>
                      <a:pt x="4010" y="13694"/>
                    </a:cubicBezTo>
                    <a:cubicBezTo>
                      <a:pt x="3522" y="13694"/>
                      <a:pt x="3847" y="13129"/>
                      <a:pt x="3522" y="13694"/>
                    </a:cubicBezTo>
                    <a:cubicBezTo>
                      <a:pt x="3522" y="13835"/>
                      <a:pt x="2873" y="13835"/>
                      <a:pt x="2385" y="13694"/>
                    </a:cubicBezTo>
                    <a:cubicBezTo>
                      <a:pt x="1573" y="13412"/>
                      <a:pt x="1898" y="14541"/>
                      <a:pt x="1573" y="14118"/>
                    </a:cubicBezTo>
                    <a:cubicBezTo>
                      <a:pt x="1411" y="13694"/>
                      <a:pt x="1086" y="12988"/>
                      <a:pt x="599" y="13694"/>
                    </a:cubicBezTo>
                    <a:cubicBezTo>
                      <a:pt x="112" y="14259"/>
                      <a:pt x="1086" y="14259"/>
                      <a:pt x="112" y="14682"/>
                    </a:cubicBezTo>
                    <a:cubicBezTo>
                      <a:pt x="-213" y="15388"/>
                      <a:pt x="274" y="14965"/>
                      <a:pt x="274" y="15671"/>
                    </a:cubicBezTo>
                    <a:cubicBezTo>
                      <a:pt x="274" y="16235"/>
                      <a:pt x="112" y="15812"/>
                      <a:pt x="274" y="16235"/>
                    </a:cubicBezTo>
                    <a:cubicBezTo>
                      <a:pt x="599" y="16941"/>
                      <a:pt x="599" y="16235"/>
                      <a:pt x="1086" y="16941"/>
                    </a:cubicBezTo>
                    <a:cubicBezTo>
                      <a:pt x="1411" y="17365"/>
                      <a:pt x="1086" y="17365"/>
                      <a:pt x="1086" y="17788"/>
                    </a:cubicBezTo>
                    <a:cubicBezTo>
                      <a:pt x="761" y="18494"/>
                      <a:pt x="1411" y="18635"/>
                      <a:pt x="1573" y="18212"/>
                    </a:cubicBezTo>
                    <a:cubicBezTo>
                      <a:pt x="1573" y="18071"/>
                      <a:pt x="1898" y="18212"/>
                      <a:pt x="1898" y="18494"/>
                    </a:cubicBezTo>
                    <a:cubicBezTo>
                      <a:pt x="2385" y="18918"/>
                      <a:pt x="2061" y="17788"/>
                      <a:pt x="3035" y="18212"/>
                    </a:cubicBezTo>
                    <a:cubicBezTo>
                      <a:pt x="3522" y="18635"/>
                      <a:pt x="3360" y="18212"/>
                      <a:pt x="3522" y="18071"/>
                    </a:cubicBezTo>
                    <a:cubicBezTo>
                      <a:pt x="4010" y="18071"/>
                      <a:pt x="3360" y="17647"/>
                      <a:pt x="4010" y="17788"/>
                    </a:cubicBezTo>
                    <a:cubicBezTo>
                      <a:pt x="4497" y="18071"/>
                      <a:pt x="4334" y="18212"/>
                      <a:pt x="4334" y="18494"/>
                    </a:cubicBezTo>
                    <a:cubicBezTo>
                      <a:pt x="4497" y="18494"/>
                      <a:pt x="4334" y="18918"/>
                      <a:pt x="4497" y="18918"/>
                    </a:cubicBezTo>
                    <a:cubicBezTo>
                      <a:pt x="4822" y="18918"/>
                      <a:pt x="5309" y="19341"/>
                      <a:pt x="4822" y="19341"/>
                    </a:cubicBezTo>
                    <a:cubicBezTo>
                      <a:pt x="4497" y="19624"/>
                      <a:pt x="4497" y="20188"/>
                      <a:pt x="4822" y="19765"/>
                    </a:cubicBezTo>
                    <a:cubicBezTo>
                      <a:pt x="4984" y="19624"/>
                      <a:pt x="5309" y="19765"/>
                      <a:pt x="4984" y="20471"/>
                    </a:cubicBezTo>
                    <a:cubicBezTo>
                      <a:pt x="4984" y="20894"/>
                      <a:pt x="5309" y="20471"/>
                      <a:pt x="5471" y="21176"/>
                    </a:cubicBezTo>
                    <a:cubicBezTo>
                      <a:pt x="6608" y="20047"/>
                      <a:pt x="6283" y="21600"/>
                      <a:pt x="7095" y="20894"/>
                    </a:cubicBezTo>
                    <a:cubicBezTo>
                      <a:pt x="7582" y="20188"/>
                      <a:pt x="7745" y="19765"/>
                      <a:pt x="7745" y="20612"/>
                    </a:cubicBezTo>
                    <a:cubicBezTo>
                      <a:pt x="7745" y="21318"/>
                      <a:pt x="8232" y="20612"/>
                      <a:pt x="8719" y="20612"/>
                    </a:cubicBezTo>
                    <a:cubicBezTo>
                      <a:pt x="9044" y="20047"/>
                      <a:pt x="8557" y="19765"/>
                      <a:pt x="8719" y="19765"/>
                    </a:cubicBezTo>
                    <a:cubicBezTo>
                      <a:pt x="9044" y="19624"/>
                      <a:pt x="9044" y="18918"/>
                      <a:pt x="9044" y="18635"/>
                    </a:cubicBezTo>
                    <a:cubicBezTo>
                      <a:pt x="8719" y="18494"/>
                      <a:pt x="9694" y="18635"/>
                      <a:pt x="10019" y="18212"/>
                    </a:cubicBezTo>
                    <a:cubicBezTo>
                      <a:pt x="10343" y="17788"/>
                      <a:pt x="10343" y="17788"/>
                      <a:pt x="10019" y="17647"/>
                    </a:cubicBezTo>
                    <a:cubicBezTo>
                      <a:pt x="10019" y="17365"/>
                      <a:pt x="10831" y="17647"/>
                      <a:pt x="10506" y="17224"/>
                    </a:cubicBezTo>
                    <a:cubicBezTo>
                      <a:pt x="10343" y="16941"/>
                      <a:pt x="10343" y="16659"/>
                      <a:pt x="10506" y="16518"/>
                    </a:cubicBezTo>
                    <a:cubicBezTo>
                      <a:pt x="10831" y="16235"/>
                      <a:pt x="10506" y="16659"/>
                      <a:pt x="10993" y="16659"/>
                    </a:cubicBezTo>
                    <a:cubicBezTo>
                      <a:pt x="11480" y="16941"/>
                      <a:pt x="11480" y="16518"/>
                      <a:pt x="11480" y="16235"/>
                    </a:cubicBezTo>
                    <a:cubicBezTo>
                      <a:pt x="11480" y="15812"/>
                      <a:pt x="12292" y="16518"/>
                      <a:pt x="12292" y="16094"/>
                    </a:cubicBezTo>
                    <a:cubicBezTo>
                      <a:pt x="12292" y="15388"/>
                      <a:pt x="12455" y="15247"/>
                      <a:pt x="12942" y="15388"/>
                    </a:cubicBezTo>
                    <a:cubicBezTo>
                      <a:pt x="13429" y="15671"/>
                      <a:pt x="12942" y="14965"/>
                      <a:pt x="13754" y="14682"/>
                    </a:cubicBezTo>
                    <a:cubicBezTo>
                      <a:pt x="15216" y="14259"/>
                      <a:pt x="14728" y="13835"/>
                      <a:pt x="15216" y="14118"/>
                    </a:cubicBezTo>
                    <a:cubicBezTo>
                      <a:pt x="15540" y="14259"/>
                      <a:pt x="15540" y="14118"/>
                      <a:pt x="15703" y="14259"/>
                    </a:cubicBezTo>
                    <a:cubicBezTo>
                      <a:pt x="16028" y="14259"/>
                      <a:pt x="16028" y="14259"/>
                      <a:pt x="16190" y="1425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E097D448-084D-1823-A8FD-033299606922}"/>
                  </a:ext>
                </a:extLst>
              </p:cNvPr>
              <p:cNvSpPr/>
              <p:nvPr/>
            </p:nvSpPr>
            <p:spPr>
              <a:xfrm>
                <a:off x="227812" y="350248"/>
                <a:ext cx="324244" cy="423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0" h="21600" extrusionOk="0">
                    <a:moveTo>
                      <a:pt x="1277" y="18900"/>
                    </a:moveTo>
                    <a:cubicBezTo>
                      <a:pt x="1277" y="18056"/>
                      <a:pt x="3459" y="18394"/>
                      <a:pt x="4550" y="18394"/>
                    </a:cubicBezTo>
                    <a:cubicBezTo>
                      <a:pt x="5205" y="18056"/>
                      <a:pt x="5859" y="18900"/>
                      <a:pt x="6077" y="19238"/>
                    </a:cubicBezTo>
                    <a:cubicBezTo>
                      <a:pt x="6732" y="19406"/>
                      <a:pt x="7823" y="21094"/>
                      <a:pt x="8477" y="21600"/>
                    </a:cubicBezTo>
                    <a:cubicBezTo>
                      <a:pt x="9786" y="21094"/>
                      <a:pt x="8477" y="21094"/>
                      <a:pt x="9132" y="20250"/>
                    </a:cubicBezTo>
                    <a:cubicBezTo>
                      <a:pt x="9786" y="19406"/>
                      <a:pt x="10223" y="20250"/>
                      <a:pt x="10441" y="20756"/>
                    </a:cubicBezTo>
                    <a:cubicBezTo>
                      <a:pt x="10877" y="21263"/>
                      <a:pt x="10441" y="19913"/>
                      <a:pt x="11532" y="20250"/>
                    </a:cubicBezTo>
                    <a:cubicBezTo>
                      <a:pt x="12186" y="20419"/>
                      <a:pt x="13059" y="20419"/>
                      <a:pt x="13059" y="20250"/>
                    </a:cubicBezTo>
                    <a:cubicBezTo>
                      <a:pt x="13495" y="19744"/>
                      <a:pt x="13059" y="20250"/>
                      <a:pt x="13714" y="20250"/>
                    </a:cubicBezTo>
                    <a:cubicBezTo>
                      <a:pt x="14805" y="20250"/>
                      <a:pt x="20041" y="20250"/>
                      <a:pt x="20041" y="20250"/>
                    </a:cubicBezTo>
                    <a:cubicBezTo>
                      <a:pt x="20695" y="17888"/>
                      <a:pt x="20041" y="19238"/>
                      <a:pt x="19823" y="18394"/>
                    </a:cubicBezTo>
                    <a:cubicBezTo>
                      <a:pt x="19823" y="17550"/>
                      <a:pt x="18077" y="3881"/>
                      <a:pt x="18077" y="3881"/>
                    </a:cubicBezTo>
                    <a:cubicBezTo>
                      <a:pt x="21350" y="3881"/>
                      <a:pt x="21350" y="3881"/>
                      <a:pt x="21350" y="3881"/>
                    </a:cubicBezTo>
                    <a:cubicBezTo>
                      <a:pt x="14368" y="0"/>
                      <a:pt x="14368" y="0"/>
                      <a:pt x="14368" y="0"/>
                    </a:cubicBezTo>
                    <a:cubicBezTo>
                      <a:pt x="14368" y="2362"/>
                      <a:pt x="14368" y="2362"/>
                      <a:pt x="14368" y="2362"/>
                    </a:cubicBezTo>
                    <a:cubicBezTo>
                      <a:pt x="8914" y="2362"/>
                      <a:pt x="8914" y="2362"/>
                      <a:pt x="8914" y="2362"/>
                    </a:cubicBezTo>
                    <a:cubicBezTo>
                      <a:pt x="8914" y="6581"/>
                      <a:pt x="8914" y="6581"/>
                      <a:pt x="8914" y="6581"/>
                    </a:cubicBezTo>
                    <a:cubicBezTo>
                      <a:pt x="6732" y="7425"/>
                      <a:pt x="6514" y="7087"/>
                      <a:pt x="7168" y="10294"/>
                    </a:cubicBezTo>
                    <a:cubicBezTo>
                      <a:pt x="7168" y="10294"/>
                      <a:pt x="841" y="10294"/>
                      <a:pt x="405" y="10294"/>
                    </a:cubicBezTo>
                    <a:cubicBezTo>
                      <a:pt x="186" y="10294"/>
                      <a:pt x="-250" y="10800"/>
                      <a:pt x="186" y="11306"/>
                    </a:cubicBezTo>
                    <a:cubicBezTo>
                      <a:pt x="405" y="11306"/>
                      <a:pt x="186" y="10462"/>
                      <a:pt x="405" y="10800"/>
                    </a:cubicBezTo>
                    <a:cubicBezTo>
                      <a:pt x="841" y="10800"/>
                      <a:pt x="405" y="11644"/>
                      <a:pt x="841" y="11644"/>
                    </a:cubicBezTo>
                    <a:cubicBezTo>
                      <a:pt x="1277" y="11306"/>
                      <a:pt x="1495" y="12150"/>
                      <a:pt x="1495" y="12656"/>
                    </a:cubicBezTo>
                    <a:cubicBezTo>
                      <a:pt x="1495" y="13331"/>
                      <a:pt x="405" y="13331"/>
                      <a:pt x="1277" y="13669"/>
                    </a:cubicBezTo>
                    <a:cubicBezTo>
                      <a:pt x="1495" y="13838"/>
                      <a:pt x="2150" y="15694"/>
                      <a:pt x="1495" y="17044"/>
                    </a:cubicBezTo>
                    <a:cubicBezTo>
                      <a:pt x="1277" y="18056"/>
                      <a:pt x="841" y="18394"/>
                      <a:pt x="1277" y="189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526DA9B8-FC40-7526-E3AE-CE90B7813E2A}"/>
                  </a:ext>
                </a:extLst>
              </p:cNvPr>
              <p:cNvSpPr/>
              <p:nvPr/>
            </p:nvSpPr>
            <p:spPr>
              <a:xfrm>
                <a:off x="750243" y="798760"/>
                <a:ext cx="310109" cy="31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305" extrusionOk="0">
                    <a:moveTo>
                      <a:pt x="20250" y="1730"/>
                    </a:moveTo>
                    <a:cubicBezTo>
                      <a:pt x="19800" y="4655"/>
                      <a:pt x="21600" y="2855"/>
                      <a:pt x="20925" y="4655"/>
                    </a:cubicBezTo>
                    <a:cubicBezTo>
                      <a:pt x="20475" y="6680"/>
                      <a:pt x="19800" y="4880"/>
                      <a:pt x="18900" y="8480"/>
                    </a:cubicBezTo>
                    <a:cubicBezTo>
                      <a:pt x="18000" y="11630"/>
                      <a:pt x="18000" y="11630"/>
                      <a:pt x="17325" y="11855"/>
                    </a:cubicBezTo>
                    <a:cubicBezTo>
                      <a:pt x="16650" y="12305"/>
                      <a:pt x="16425" y="14330"/>
                      <a:pt x="15750" y="15455"/>
                    </a:cubicBezTo>
                    <a:cubicBezTo>
                      <a:pt x="15075" y="16805"/>
                      <a:pt x="15300" y="16805"/>
                      <a:pt x="14400" y="15680"/>
                    </a:cubicBezTo>
                    <a:cubicBezTo>
                      <a:pt x="13725" y="14780"/>
                      <a:pt x="12600" y="15005"/>
                      <a:pt x="12600" y="16130"/>
                    </a:cubicBezTo>
                    <a:cubicBezTo>
                      <a:pt x="12375" y="16805"/>
                      <a:pt x="11700" y="16130"/>
                      <a:pt x="11250" y="17480"/>
                    </a:cubicBezTo>
                    <a:cubicBezTo>
                      <a:pt x="10575" y="18605"/>
                      <a:pt x="11025" y="18830"/>
                      <a:pt x="10125" y="20405"/>
                    </a:cubicBezTo>
                    <a:cubicBezTo>
                      <a:pt x="9450" y="19505"/>
                      <a:pt x="9450" y="19505"/>
                      <a:pt x="9450" y="19505"/>
                    </a:cubicBezTo>
                    <a:cubicBezTo>
                      <a:pt x="10575" y="21080"/>
                      <a:pt x="8100" y="21080"/>
                      <a:pt x="7875" y="20630"/>
                    </a:cubicBezTo>
                    <a:cubicBezTo>
                      <a:pt x="7425" y="20405"/>
                      <a:pt x="8100" y="21080"/>
                      <a:pt x="7200" y="21080"/>
                    </a:cubicBezTo>
                    <a:cubicBezTo>
                      <a:pt x="6750" y="21305"/>
                      <a:pt x="6750" y="21305"/>
                      <a:pt x="5850" y="21305"/>
                    </a:cubicBezTo>
                    <a:cubicBezTo>
                      <a:pt x="4725" y="21305"/>
                      <a:pt x="4500" y="18605"/>
                      <a:pt x="4050" y="17930"/>
                    </a:cubicBezTo>
                    <a:cubicBezTo>
                      <a:pt x="2925" y="16805"/>
                      <a:pt x="2700" y="16580"/>
                      <a:pt x="2025" y="16580"/>
                    </a:cubicBezTo>
                    <a:cubicBezTo>
                      <a:pt x="900" y="16805"/>
                      <a:pt x="1350" y="16130"/>
                      <a:pt x="900" y="16580"/>
                    </a:cubicBezTo>
                    <a:cubicBezTo>
                      <a:pt x="900" y="16805"/>
                      <a:pt x="675" y="16805"/>
                      <a:pt x="0" y="16805"/>
                    </a:cubicBezTo>
                    <a:cubicBezTo>
                      <a:pt x="225" y="14780"/>
                      <a:pt x="0" y="13655"/>
                      <a:pt x="0" y="11855"/>
                    </a:cubicBezTo>
                    <a:cubicBezTo>
                      <a:pt x="0" y="10280"/>
                      <a:pt x="225" y="11180"/>
                      <a:pt x="675" y="10280"/>
                    </a:cubicBezTo>
                    <a:cubicBezTo>
                      <a:pt x="675" y="9155"/>
                      <a:pt x="900" y="9605"/>
                      <a:pt x="1575" y="7805"/>
                    </a:cubicBezTo>
                    <a:cubicBezTo>
                      <a:pt x="2250" y="6005"/>
                      <a:pt x="900" y="6005"/>
                      <a:pt x="1350" y="4880"/>
                    </a:cubicBezTo>
                    <a:cubicBezTo>
                      <a:pt x="1575" y="4205"/>
                      <a:pt x="900" y="3305"/>
                      <a:pt x="2025" y="2855"/>
                    </a:cubicBezTo>
                    <a:cubicBezTo>
                      <a:pt x="2700" y="2180"/>
                      <a:pt x="2025" y="1505"/>
                      <a:pt x="2250" y="830"/>
                    </a:cubicBezTo>
                    <a:cubicBezTo>
                      <a:pt x="2925" y="380"/>
                      <a:pt x="2925" y="380"/>
                      <a:pt x="4050" y="380"/>
                    </a:cubicBezTo>
                    <a:cubicBezTo>
                      <a:pt x="4725" y="380"/>
                      <a:pt x="4500" y="-295"/>
                      <a:pt x="5175" y="155"/>
                    </a:cubicBezTo>
                    <a:cubicBezTo>
                      <a:pt x="5850" y="380"/>
                      <a:pt x="6525" y="155"/>
                      <a:pt x="6750" y="1505"/>
                    </a:cubicBezTo>
                    <a:cubicBezTo>
                      <a:pt x="7425" y="2855"/>
                      <a:pt x="8550" y="1055"/>
                      <a:pt x="9225" y="1055"/>
                    </a:cubicBezTo>
                    <a:cubicBezTo>
                      <a:pt x="9450" y="1055"/>
                      <a:pt x="10125" y="2180"/>
                      <a:pt x="11250" y="2630"/>
                    </a:cubicBezTo>
                    <a:cubicBezTo>
                      <a:pt x="12600" y="2630"/>
                      <a:pt x="12375" y="1505"/>
                      <a:pt x="13950" y="1055"/>
                    </a:cubicBezTo>
                    <a:cubicBezTo>
                      <a:pt x="15975" y="830"/>
                      <a:pt x="17100" y="2630"/>
                      <a:pt x="17325" y="1505"/>
                    </a:cubicBezTo>
                    <a:cubicBezTo>
                      <a:pt x="17775" y="380"/>
                      <a:pt x="18000" y="1055"/>
                      <a:pt x="19125" y="380"/>
                    </a:cubicBezTo>
                    <a:cubicBezTo>
                      <a:pt x="20250" y="1730"/>
                      <a:pt x="20250" y="1730"/>
                      <a:pt x="20250" y="1730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F4A4401-0EAF-6E12-D458-F46CD8D6A3E4}"/>
                  </a:ext>
                </a:extLst>
              </p:cNvPr>
              <p:cNvSpPr/>
              <p:nvPr/>
            </p:nvSpPr>
            <p:spPr>
              <a:xfrm>
                <a:off x="1056931" y="896147"/>
                <a:ext cx="342550" cy="282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3" h="21399" extrusionOk="0">
                    <a:moveTo>
                      <a:pt x="21333" y="14366"/>
                    </a:moveTo>
                    <a:cubicBezTo>
                      <a:pt x="20716" y="14366"/>
                      <a:pt x="20716" y="13613"/>
                      <a:pt x="20099" y="14366"/>
                    </a:cubicBezTo>
                    <a:cubicBezTo>
                      <a:pt x="19687" y="15371"/>
                      <a:pt x="18247" y="12859"/>
                      <a:pt x="17630" y="14115"/>
                    </a:cubicBezTo>
                    <a:cubicBezTo>
                      <a:pt x="17013" y="15371"/>
                      <a:pt x="17013" y="13613"/>
                      <a:pt x="15367" y="14869"/>
                    </a:cubicBezTo>
                    <a:cubicBezTo>
                      <a:pt x="13516" y="16376"/>
                      <a:pt x="14133" y="13613"/>
                      <a:pt x="13516" y="15622"/>
                    </a:cubicBezTo>
                    <a:cubicBezTo>
                      <a:pt x="12899" y="17632"/>
                      <a:pt x="11870" y="16125"/>
                      <a:pt x="10019" y="16125"/>
                    </a:cubicBezTo>
                    <a:cubicBezTo>
                      <a:pt x="9402" y="16125"/>
                      <a:pt x="10019" y="15371"/>
                      <a:pt x="8784" y="14366"/>
                    </a:cubicBezTo>
                    <a:cubicBezTo>
                      <a:pt x="7344" y="13613"/>
                      <a:pt x="7344" y="15622"/>
                      <a:pt x="6933" y="16125"/>
                    </a:cubicBezTo>
                    <a:cubicBezTo>
                      <a:pt x="6316" y="16376"/>
                      <a:pt x="6727" y="17129"/>
                      <a:pt x="6933" y="18385"/>
                    </a:cubicBezTo>
                    <a:cubicBezTo>
                      <a:pt x="6316" y="17632"/>
                      <a:pt x="6110" y="18636"/>
                      <a:pt x="5493" y="17883"/>
                    </a:cubicBezTo>
                    <a:cubicBezTo>
                      <a:pt x="4876" y="17632"/>
                      <a:pt x="4876" y="18385"/>
                      <a:pt x="3847" y="17883"/>
                    </a:cubicBezTo>
                    <a:cubicBezTo>
                      <a:pt x="2819" y="17883"/>
                      <a:pt x="3436" y="19892"/>
                      <a:pt x="2819" y="21399"/>
                    </a:cubicBezTo>
                    <a:cubicBezTo>
                      <a:pt x="2613" y="18636"/>
                      <a:pt x="1996" y="18385"/>
                      <a:pt x="1379" y="17632"/>
                    </a:cubicBezTo>
                    <a:cubicBezTo>
                      <a:pt x="762" y="16878"/>
                      <a:pt x="1379" y="16125"/>
                      <a:pt x="762" y="16125"/>
                    </a:cubicBezTo>
                    <a:cubicBezTo>
                      <a:pt x="350" y="15622"/>
                      <a:pt x="144" y="14366"/>
                      <a:pt x="144" y="12859"/>
                    </a:cubicBezTo>
                    <a:cubicBezTo>
                      <a:pt x="350" y="11855"/>
                      <a:pt x="-267" y="12106"/>
                      <a:pt x="144" y="11855"/>
                    </a:cubicBezTo>
                    <a:cubicBezTo>
                      <a:pt x="762" y="11352"/>
                      <a:pt x="967" y="9846"/>
                      <a:pt x="1584" y="8339"/>
                    </a:cubicBezTo>
                    <a:cubicBezTo>
                      <a:pt x="2202" y="8590"/>
                      <a:pt x="2819" y="8339"/>
                      <a:pt x="3230" y="7836"/>
                    </a:cubicBezTo>
                    <a:cubicBezTo>
                      <a:pt x="3436" y="7083"/>
                      <a:pt x="3436" y="8590"/>
                      <a:pt x="4053" y="7836"/>
                    </a:cubicBezTo>
                    <a:cubicBezTo>
                      <a:pt x="5493" y="6580"/>
                      <a:pt x="6316" y="7836"/>
                      <a:pt x="7344" y="6329"/>
                    </a:cubicBezTo>
                    <a:cubicBezTo>
                      <a:pt x="7962" y="5073"/>
                      <a:pt x="6933" y="5073"/>
                      <a:pt x="7344" y="4822"/>
                    </a:cubicBezTo>
                    <a:cubicBezTo>
                      <a:pt x="7550" y="4320"/>
                      <a:pt x="9402" y="5073"/>
                      <a:pt x="10636" y="3315"/>
                    </a:cubicBezTo>
                    <a:cubicBezTo>
                      <a:pt x="11664" y="1306"/>
                      <a:pt x="11870" y="2059"/>
                      <a:pt x="11664" y="804"/>
                    </a:cubicBezTo>
                    <a:cubicBezTo>
                      <a:pt x="11664" y="552"/>
                      <a:pt x="13310" y="-201"/>
                      <a:pt x="13927" y="50"/>
                    </a:cubicBezTo>
                    <a:cubicBezTo>
                      <a:pt x="14544" y="1306"/>
                      <a:pt x="15367" y="2311"/>
                      <a:pt x="14750" y="4069"/>
                    </a:cubicBezTo>
                    <a:cubicBezTo>
                      <a:pt x="14544" y="6580"/>
                      <a:pt x="16396" y="5073"/>
                      <a:pt x="15779" y="5827"/>
                    </a:cubicBezTo>
                    <a:cubicBezTo>
                      <a:pt x="15367" y="7083"/>
                      <a:pt x="16602" y="6329"/>
                      <a:pt x="17219" y="7083"/>
                    </a:cubicBezTo>
                    <a:cubicBezTo>
                      <a:pt x="17836" y="8339"/>
                      <a:pt x="17013" y="7836"/>
                      <a:pt x="18247" y="9092"/>
                    </a:cubicBezTo>
                    <a:cubicBezTo>
                      <a:pt x="19070" y="10097"/>
                      <a:pt x="19482" y="10097"/>
                      <a:pt x="19482" y="10850"/>
                    </a:cubicBezTo>
                    <a:cubicBezTo>
                      <a:pt x="19070" y="11855"/>
                      <a:pt x="19482" y="11855"/>
                      <a:pt x="20510" y="12608"/>
                    </a:cubicBezTo>
                    <a:cubicBezTo>
                      <a:pt x="21127" y="12608"/>
                      <a:pt x="20716" y="13613"/>
                      <a:pt x="21333" y="1436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E5872779-3F8F-F40D-3AAF-2384026153A2}"/>
                  </a:ext>
                </a:extLst>
              </p:cNvPr>
              <p:cNvSpPr/>
              <p:nvPr/>
            </p:nvSpPr>
            <p:spPr>
              <a:xfrm>
                <a:off x="898885" y="823458"/>
                <a:ext cx="206732" cy="371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7" extrusionOk="0">
                    <a:moveTo>
                      <a:pt x="13587" y="20453"/>
                    </a:moveTo>
                    <a:cubicBezTo>
                      <a:pt x="17071" y="20453"/>
                      <a:pt x="17071" y="20453"/>
                      <a:pt x="17071" y="20453"/>
                    </a:cubicBezTo>
                    <a:cubicBezTo>
                      <a:pt x="17071" y="20453"/>
                      <a:pt x="18116" y="20835"/>
                      <a:pt x="19510" y="20835"/>
                    </a:cubicBezTo>
                    <a:cubicBezTo>
                      <a:pt x="20555" y="21027"/>
                      <a:pt x="20903" y="21600"/>
                      <a:pt x="20903" y="21409"/>
                    </a:cubicBezTo>
                    <a:cubicBezTo>
                      <a:pt x="21600" y="21409"/>
                      <a:pt x="20903" y="20835"/>
                      <a:pt x="21600" y="20453"/>
                    </a:cubicBezTo>
                    <a:cubicBezTo>
                      <a:pt x="20903" y="18350"/>
                      <a:pt x="19858" y="18159"/>
                      <a:pt x="18813" y="17586"/>
                    </a:cubicBezTo>
                    <a:cubicBezTo>
                      <a:pt x="17768" y="16821"/>
                      <a:pt x="18813" y="16248"/>
                      <a:pt x="17768" y="16248"/>
                    </a:cubicBezTo>
                    <a:cubicBezTo>
                      <a:pt x="17071" y="16057"/>
                      <a:pt x="16723" y="15101"/>
                      <a:pt x="16723" y="13954"/>
                    </a:cubicBezTo>
                    <a:cubicBezTo>
                      <a:pt x="17071" y="12998"/>
                      <a:pt x="16026" y="13381"/>
                      <a:pt x="16723" y="12998"/>
                    </a:cubicBezTo>
                    <a:cubicBezTo>
                      <a:pt x="17768" y="12807"/>
                      <a:pt x="18116" y="11660"/>
                      <a:pt x="19510" y="10322"/>
                    </a:cubicBezTo>
                    <a:cubicBezTo>
                      <a:pt x="19858" y="9749"/>
                      <a:pt x="19510" y="10322"/>
                      <a:pt x="18813" y="9175"/>
                    </a:cubicBezTo>
                    <a:cubicBezTo>
                      <a:pt x="18813" y="8411"/>
                      <a:pt x="17768" y="8602"/>
                      <a:pt x="15677" y="6881"/>
                    </a:cubicBezTo>
                    <a:cubicBezTo>
                      <a:pt x="14981" y="6499"/>
                      <a:pt x="15677" y="5735"/>
                      <a:pt x="16723" y="5926"/>
                    </a:cubicBezTo>
                    <a:cubicBezTo>
                      <a:pt x="17071" y="5926"/>
                      <a:pt x="18116" y="6308"/>
                      <a:pt x="19858" y="5735"/>
                    </a:cubicBezTo>
                    <a:cubicBezTo>
                      <a:pt x="17071" y="4779"/>
                      <a:pt x="18813" y="2103"/>
                      <a:pt x="17768" y="1720"/>
                    </a:cubicBezTo>
                    <a:cubicBezTo>
                      <a:pt x="17071" y="1720"/>
                      <a:pt x="18116" y="956"/>
                      <a:pt x="17071" y="573"/>
                    </a:cubicBezTo>
                    <a:cubicBezTo>
                      <a:pt x="15677" y="382"/>
                      <a:pt x="18813" y="0"/>
                      <a:pt x="15677" y="0"/>
                    </a:cubicBezTo>
                    <a:cubicBezTo>
                      <a:pt x="14981" y="2485"/>
                      <a:pt x="17768" y="956"/>
                      <a:pt x="16723" y="2485"/>
                    </a:cubicBezTo>
                    <a:cubicBezTo>
                      <a:pt x="16026" y="4205"/>
                      <a:pt x="14981" y="2676"/>
                      <a:pt x="13587" y="5735"/>
                    </a:cubicBezTo>
                    <a:cubicBezTo>
                      <a:pt x="12542" y="8411"/>
                      <a:pt x="12542" y="8411"/>
                      <a:pt x="11148" y="8602"/>
                    </a:cubicBezTo>
                    <a:cubicBezTo>
                      <a:pt x="10103" y="8984"/>
                      <a:pt x="9755" y="10704"/>
                      <a:pt x="8710" y="11660"/>
                    </a:cubicBezTo>
                    <a:cubicBezTo>
                      <a:pt x="7665" y="12807"/>
                      <a:pt x="8013" y="12807"/>
                      <a:pt x="6619" y="11851"/>
                    </a:cubicBezTo>
                    <a:cubicBezTo>
                      <a:pt x="5574" y="10896"/>
                      <a:pt x="3832" y="11278"/>
                      <a:pt x="3832" y="12234"/>
                    </a:cubicBezTo>
                    <a:cubicBezTo>
                      <a:pt x="3135" y="12807"/>
                      <a:pt x="2090" y="12234"/>
                      <a:pt x="1742" y="13381"/>
                    </a:cubicBezTo>
                    <a:cubicBezTo>
                      <a:pt x="697" y="14145"/>
                      <a:pt x="1045" y="14527"/>
                      <a:pt x="0" y="15674"/>
                    </a:cubicBezTo>
                    <a:cubicBezTo>
                      <a:pt x="0" y="16630"/>
                      <a:pt x="697" y="15483"/>
                      <a:pt x="1045" y="16248"/>
                    </a:cubicBezTo>
                    <a:cubicBezTo>
                      <a:pt x="1045" y="16821"/>
                      <a:pt x="1045" y="16821"/>
                      <a:pt x="1742" y="17204"/>
                    </a:cubicBezTo>
                    <a:cubicBezTo>
                      <a:pt x="2787" y="17586"/>
                      <a:pt x="2090" y="16630"/>
                      <a:pt x="3135" y="16821"/>
                    </a:cubicBezTo>
                    <a:cubicBezTo>
                      <a:pt x="3832" y="17204"/>
                      <a:pt x="2090" y="17204"/>
                      <a:pt x="3135" y="17777"/>
                    </a:cubicBezTo>
                    <a:cubicBezTo>
                      <a:pt x="3832" y="18159"/>
                      <a:pt x="2787" y="17777"/>
                      <a:pt x="3135" y="18350"/>
                    </a:cubicBezTo>
                    <a:cubicBezTo>
                      <a:pt x="4181" y="18924"/>
                      <a:pt x="3135" y="19497"/>
                      <a:pt x="3135" y="20071"/>
                    </a:cubicBezTo>
                    <a:cubicBezTo>
                      <a:pt x="4181" y="20835"/>
                      <a:pt x="4877" y="20453"/>
                      <a:pt x="7665" y="20453"/>
                    </a:cubicBezTo>
                    <a:cubicBezTo>
                      <a:pt x="8013" y="20071"/>
                      <a:pt x="8013" y="20071"/>
                      <a:pt x="10800" y="20071"/>
                    </a:cubicBezTo>
                    <a:cubicBezTo>
                      <a:pt x="13935" y="20071"/>
                      <a:pt x="12890" y="20071"/>
                      <a:pt x="13587" y="2045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9D4CDD0D-96CB-01D3-D469-FA3CA52F1034}"/>
                  </a:ext>
                </a:extLst>
              </p:cNvPr>
              <p:cNvSpPr/>
              <p:nvPr/>
            </p:nvSpPr>
            <p:spPr>
              <a:xfrm>
                <a:off x="992852" y="1394392"/>
                <a:ext cx="29044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35" extrusionOk="0">
                    <a:moveTo>
                      <a:pt x="0" y="7492"/>
                    </a:moveTo>
                    <a:cubicBezTo>
                      <a:pt x="2400" y="2864"/>
                      <a:pt x="9600" y="1321"/>
                      <a:pt x="14400" y="1321"/>
                    </a:cubicBezTo>
                    <a:cubicBezTo>
                      <a:pt x="14400" y="-1765"/>
                      <a:pt x="19200" y="1321"/>
                      <a:pt x="21600" y="2864"/>
                    </a:cubicBezTo>
                    <a:cubicBezTo>
                      <a:pt x="19200" y="2864"/>
                      <a:pt x="19200" y="2864"/>
                      <a:pt x="9600" y="5949"/>
                    </a:cubicBezTo>
                    <a:cubicBezTo>
                      <a:pt x="7200" y="10578"/>
                      <a:pt x="14400" y="19835"/>
                      <a:pt x="2400" y="19835"/>
                    </a:cubicBezTo>
                    <a:cubicBezTo>
                      <a:pt x="2400" y="18292"/>
                      <a:pt x="0" y="19835"/>
                      <a:pt x="2400" y="15206"/>
                    </a:cubicBezTo>
                    <a:cubicBezTo>
                      <a:pt x="2400" y="13664"/>
                      <a:pt x="2400" y="10578"/>
                      <a:pt x="0" y="7492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8A8A388F-07F8-32B5-0395-A4D70D7BD566}"/>
                  </a:ext>
                </a:extLst>
              </p:cNvPr>
              <p:cNvSpPr/>
              <p:nvPr/>
            </p:nvSpPr>
            <p:spPr>
              <a:xfrm>
                <a:off x="965516" y="1133523"/>
                <a:ext cx="201606" cy="27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82" extrusionOk="0">
                    <a:moveTo>
                      <a:pt x="6374" y="3650"/>
                    </a:moveTo>
                    <a:cubicBezTo>
                      <a:pt x="6374" y="4395"/>
                      <a:pt x="5311" y="4395"/>
                      <a:pt x="6020" y="5388"/>
                    </a:cubicBezTo>
                    <a:cubicBezTo>
                      <a:pt x="6374" y="6133"/>
                      <a:pt x="7790" y="5388"/>
                      <a:pt x="8144" y="5388"/>
                    </a:cubicBezTo>
                    <a:cubicBezTo>
                      <a:pt x="9207" y="5388"/>
                      <a:pt x="9915" y="6133"/>
                      <a:pt x="9207" y="7126"/>
                    </a:cubicBezTo>
                    <a:cubicBezTo>
                      <a:pt x="8852" y="8119"/>
                      <a:pt x="8852" y="6630"/>
                      <a:pt x="8144" y="8864"/>
                    </a:cubicBezTo>
                    <a:cubicBezTo>
                      <a:pt x="7790" y="10106"/>
                      <a:pt x="9915" y="9609"/>
                      <a:pt x="9915" y="10354"/>
                    </a:cubicBezTo>
                    <a:cubicBezTo>
                      <a:pt x="9207" y="11347"/>
                      <a:pt x="9915" y="12837"/>
                      <a:pt x="9207" y="13581"/>
                    </a:cubicBezTo>
                    <a:cubicBezTo>
                      <a:pt x="8852" y="14326"/>
                      <a:pt x="9915" y="14575"/>
                      <a:pt x="8852" y="14575"/>
                    </a:cubicBezTo>
                    <a:cubicBezTo>
                      <a:pt x="7790" y="15071"/>
                      <a:pt x="8144" y="13581"/>
                      <a:pt x="7790" y="14326"/>
                    </a:cubicBezTo>
                    <a:cubicBezTo>
                      <a:pt x="6374" y="15071"/>
                      <a:pt x="6020" y="15071"/>
                      <a:pt x="4957" y="13581"/>
                    </a:cubicBezTo>
                    <a:cubicBezTo>
                      <a:pt x="3895" y="12340"/>
                      <a:pt x="3895" y="13085"/>
                      <a:pt x="4249" y="13830"/>
                    </a:cubicBezTo>
                    <a:cubicBezTo>
                      <a:pt x="4249" y="14575"/>
                      <a:pt x="3187" y="14575"/>
                      <a:pt x="2125" y="14575"/>
                    </a:cubicBezTo>
                    <a:cubicBezTo>
                      <a:pt x="1062" y="14575"/>
                      <a:pt x="1770" y="16312"/>
                      <a:pt x="2125" y="16561"/>
                    </a:cubicBezTo>
                    <a:cubicBezTo>
                      <a:pt x="2833" y="17057"/>
                      <a:pt x="2833" y="18050"/>
                      <a:pt x="1770" y="17802"/>
                    </a:cubicBezTo>
                    <a:cubicBezTo>
                      <a:pt x="1062" y="17306"/>
                      <a:pt x="1062" y="17306"/>
                      <a:pt x="0" y="18050"/>
                    </a:cubicBezTo>
                    <a:cubicBezTo>
                      <a:pt x="1770" y="19292"/>
                      <a:pt x="1770" y="19292"/>
                      <a:pt x="2125" y="20037"/>
                    </a:cubicBezTo>
                    <a:cubicBezTo>
                      <a:pt x="2125" y="20533"/>
                      <a:pt x="2833" y="20781"/>
                      <a:pt x="2833" y="20781"/>
                    </a:cubicBezTo>
                    <a:cubicBezTo>
                      <a:pt x="3187" y="20037"/>
                      <a:pt x="4249" y="19788"/>
                      <a:pt x="4957" y="19788"/>
                    </a:cubicBezTo>
                    <a:cubicBezTo>
                      <a:pt x="4957" y="19292"/>
                      <a:pt x="5311" y="19788"/>
                      <a:pt x="6020" y="20037"/>
                    </a:cubicBezTo>
                    <a:cubicBezTo>
                      <a:pt x="7082" y="21278"/>
                      <a:pt x="8144" y="18795"/>
                      <a:pt x="9207" y="19292"/>
                    </a:cubicBezTo>
                    <a:cubicBezTo>
                      <a:pt x="10269" y="19788"/>
                      <a:pt x="8852" y="20533"/>
                      <a:pt x="9915" y="20533"/>
                    </a:cubicBezTo>
                    <a:cubicBezTo>
                      <a:pt x="11331" y="20781"/>
                      <a:pt x="12393" y="18547"/>
                      <a:pt x="13102" y="18547"/>
                    </a:cubicBezTo>
                    <a:cubicBezTo>
                      <a:pt x="14164" y="18547"/>
                      <a:pt x="15226" y="17057"/>
                      <a:pt x="14518" y="16312"/>
                    </a:cubicBezTo>
                    <a:cubicBezTo>
                      <a:pt x="13456" y="14575"/>
                      <a:pt x="16289" y="11595"/>
                      <a:pt x="17705" y="11347"/>
                    </a:cubicBezTo>
                    <a:cubicBezTo>
                      <a:pt x="19475" y="10354"/>
                      <a:pt x="18413" y="9609"/>
                      <a:pt x="19475" y="8119"/>
                    </a:cubicBezTo>
                    <a:cubicBezTo>
                      <a:pt x="20184" y="7126"/>
                      <a:pt x="19121" y="7375"/>
                      <a:pt x="19475" y="5388"/>
                    </a:cubicBezTo>
                    <a:cubicBezTo>
                      <a:pt x="20184" y="3650"/>
                      <a:pt x="19121" y="3899"/>
                      <a:pt x="20184" y="2409"/>
                    </a:cubicBezTo>
                    <a:cubicBezTo>
                      <a:pt x="21600" y="1168"/>
                      <a:pt x="21600" y="919"/>
                      <a:pt x="21600" y="423"/>
                    </a:cubicBezTo>
                    <a:cubicBezTo>
                      <a:pt x="20538" y="-322"/>
                      <a:pt x="20184" y="919"/>
                      <a:pt x="19121" y="175"/>
                    </a:cubicBezTo>
                    <a:cubicBezTo>
                      <a:pt x="17705" y="-322"/>
                      <a:pt x="17705" y="423"/>
                      <a:pt x="16289" y="175"/>
                    </a:cubicBezTo>
                    <a:cubicBezTo>
                      <a:pt x="14518" y="175"/>
                      <a:pt x="15580" y="1912"/>
                      <a:pt x="14518" y="3650"/>
                    </a:cubicBezTo>
                    <a:cubicBezTo>
                      <a:pt x="14164" y="3899"/>
                      <a:pt x="14518" y="4644"/>
                      <a:pt x="14164" y="4644"/>
                    </a:cubicBezTo>
                    <a:cubicBezTo>
                      <a:pt x="14164" y="5140"/>
                      <a:pt x="13456" y="4395"/>
                      <a:pt x="12393" y="3899"/>
                    </a:cubicBezTo>
                    <a:cubicBezTo>
                      <a:pt x="11331" y="3899"/>
                      <a:pt x="10269" y="3650"/>
                      <a:pt x="10269" y="3650"/>
                    </a:cubicBezTo>
                    <a:cubicBezTo>
                      <a:pt x="6374" y="3650"/>
                      <a:pt x="6374" y="3650"/>
                      <a:pt x="6374" y="3650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FF839961-B80D-E048-0EB7-2DAFA2307D74}"/>
                  </a:ext>
                </a:extLst>
              </p:cNvPr>
              <p:cNvSpPr/>
              <p:nvPr/>
            </p:nvSpPr>
            <p:spPr>
              <a:xfrm>
                <a:off x="901367" y="1175375"/>
                <a:ext cx="156411" cy="201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600" extrusionOk="0">
                    <a:moveTo>
                      <a:pt x="9563" y="354"/>
                    </a:moveTo>
                    <a:cubicBezTo>
                      <a:pt x="10013" y="0"/>
                      <a:pt x="10013" y="0"/>
                      <a:pt x="13613" y="0"/>
                    </a:cubicBezTo>
                    <a:cubicBezTo>
                      <a:pt x="17663" y="0"/>
                      <a:pt x="16313" y="0"/>
                      <a:pt x="17213" y="354"/>
                    </a:cubicBezTo>
                    <a:cubicBezTo>
                      <a:pt x="17213" y="1416"/>
                      <a:pt x="15413" y="1416"/>
                      <a:pt x="16313" y="3187"/>
                    </a:cubicBezTo>
                    <a:cubicBezTo>
                      <a:pt x="17213" y="4249"/>
                      <a:pt x="18563" y="3187"/>
                      <a:pt x="19013" y="3187"/>
                    </a:cubicBezTo>
                    <a:cubicBezTo>
                      <a:pt x="20363" y="3187"/>
                      <a:pt x="21263" y="4249"/>
                      <a:pt x="20363" y="5311"/>
                    </a:cubicBezTo>
                    <a:cubicBezTo>
                      <a:pt x="19913" y="7082"/>
                      <a:pt x="19913" y="4957"/>
                      <a:pt x="19013" y="8144"/>
                    </a:cubicBezTo>
                    <a:cubicBezTo>
                      <a:pt x="18563" y="9915"/>
                      <a:pt x="21263" y="9207"/>
                      <a:pt x="21263" y="10269"/>
                    </a:cubicBezTo>
                    <a:cubicBezTo>
                      <a:pt x="20363" y="11685"/>
                      <a:pt x="21263" y="13810"/>
                      <a:pt x="20363" y="14872"/>
                    </a:cubicBezTo>
                    <a:cubicBezTo>
                      <a:pt x="19913" y="15934"/>
                      <a:pt x="21263" y="16643"/>
                      <a:pt x="19913" y="16643"/>
                    </a:cubicBezTo>
                    <a:cubicBezTo>
                      <a:pt x="18563" y="16997"/>
                      <a:pt x="19013" y="14872"/>
                      <a:pt x="18563" y="15934"/>
                    </a:cubicBezTo>
                    <a:cubicBezTo>
                      <a:pt x="17213" y="16997"/>
                      <a:pt x="16313" y="16997"/>
                      <a:pt x="14963" y="14872"/>
                    </a:cubicBezTo>
                    <a:cubicBezTo>
                      <a:pt x="13613" y="13102"/>
                      <a:pt x="13613" y="14164"/>
                      <a:pt x="14063" y="15580"/>
                    </a:cubicBezTo>
                    <a:cubicBezTo>
                      <a:pt x="14063" y="16643"/>
                      <a:pt x="12713" y="16643"/>
                      <a:pt x="11363" y="16643"/>
                    </a:cubicBezTo>
                    <a:cubicBezTo>
                      <a:pt x="10013" y="16643"/>
                      <a:pt x="10913" y="18767"/>
                      <a:pt x="11363" y="19121"/>
                    </a:cubicBezTo>
                    <a:cubicBezTo>
                      <a:pt x="12263" y="19830"/>
                      <a:pt x="12263" y="21600"/>
                      <a:pt x="10913" y="20892"/>
                    </a:cubicBezTo>
                    <a:cubicBezTo>
                      <a:pt x="10013" y="20538"/>
                      <a:pt x="10013" y="20538"/>
                      <a:pt x="8663" y="21600"/>
                    </a:cubicBezTo>
                    <a:cubicBezTo>
                      <a:pt x="6863" y="19830"/>
                      <a:pt x="9563" y="20892"/>
                      <a:pt x="5063" y="17705"/>
                    </a:cubicBezTo>
                    <a:cubicBezTo>
                      <a:pt x="3713" y="16643"/>
                      <a:pt x="3263" y="15934"/>
                      <a:pt x="2363" y="15580"/>
                    </a:cubicBezTo>
                    <a:cubicBezTo>
                      <a:pt x="1913" y="14164"/>
                      <a:pt x="1913" y="13810"/>
                      <a:pt x="1013" y="12039"/>
                    </a:cubicBezTo>
                    <a:cubicBezTo>
                      <a:pt x="-337" y="10269"/>
                      <a:pt x="-337" y="9207"/>
                      <a:pt x="1013" y="10269"/>
                    </a:cubicBezTo>
                    <a:cubicBezTo>
                      <a:pt x="1913" y="10977"/>
                      <a:pt x="2363" y="9207"/>
                      <a:pt x="2363" y="8144"/>
                    </a:cubicBezTo>
                    <a:cubicBezTo>
                      <a:pt x="2363" y="6374"/>
                      <a:pt x="2363" y="6374"/>
                      <a:pt x="3263" y="7790"/>
                    </a:cubicBezTo>
                    <a:cubicBezTo>
                      <a:pt x="3713" y="8144"/>
                      <a:pt x="5963" y="7790"/>
                      <a:pt x="4613" y="7082"/>
                    </a:cubicBezTo>
                    <a:cubicBezTo>
                      <a:pt x="3263" y="7082"/>
                      <a:pt x="2363" y="6374"/>
                      <a:pt x="2363" y="6020"/>
                    </a:cubicBezTo>
                    <a:cubicBezTo>
                      <a:pt x="3263" y="5311"/>
                      <a:pt x="3263" y="6020"/>
                      <a:pt x="3263" y="6020"/>
                    </a:cubicBezTo>
                    <a:cubicBezTo>
                      <a:pt x="3713" y="5311"/>
                      <a:pt x="3263" y="4957"/>
                      <a:pt x="3263" y="4249"/>
                    </a:cubicBezTo>
                    <a:cubicBezTo>
                      <a:pt x="6863" y="4249"/>
                      <a:pt x="7313" y="4957"/>
                      <a:pt x="9563" y="4249"/>
                    </a:cubicBezTo>
                    <a:cubicBezTo>
                      <a:pt x="9563" y="354"/>
                      <a:pt x="9563" y="354"/>
                      <a:pt x="9563" y="354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CAE925DE-AF3B-E76C-4DE6-1095B3C44A2F}"/>
                  </a:ext>
                </a:extLst>
              </p:cNvPr>
              <p:cNvSpPr/>
              <p:nvPr/>
            </p:nvSpPr>
            <p:spPr>
              <a:xfrm>
                <a:off x="919386" y="1175375"/>
                <a:ext cx="52967" cy="44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43" extrusionOk="0">
                    <a:moveTo>
                      <a:pt x="4050" y="0"/>
                    </a:moveTo>
                    <a:cubicBezTo>
                      <a:pt x="8100" y="4629"/>
                      <a:pt x="10800" y="1543"/>
                      <a:pt x="21600" y="1543"/>
                    </a:cubicBezTo>
                    <a:cubicBezTo>
                      <a:pt x="21600" y="20057"/>
                      <a:pt x="21600" y="20057"/>
                      <a:pt x="21600" y="20057"/>
                    </a:cubicBezTo>
                    <a:cubicBezTo>
                      <a:pt x="14850" y="21600"/>
                      <a:pt x="12150" y="20057"/>
                      <a:pt x="2700" y="20057"/>
                    </a:cubicBezTo>
                    <a:cubicBezTo>
                      <a:pt x="4050" y="16971"/>
                      <a:pt x="0" y="21600"/>
                      <a:pt x="0" y="16971"/>
                    </a:cubicBezTo>
                    <a:cubicBezTo>
                      <a:pt x="0" y="12343"/>
                      <a:pt x="6750" y="12343"/>
                      <a:pt x="405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C61B04BA-A43D-8137-A0BF-4746DD1413C0}"/>
                  </a:ext>
                </a:extLst>
              </p:cNvPr>
              <p:cNvSpPr/>
              <p:nvPr/>
            </p:nvSpPr>
            <p:spPr>
              <a:xfrm>
                <a:off x="895046" y="1131147"/>
                <a:ext cx="12701" cy="16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412" h="19418" extrusionOk="0">
                    <a:moveTo>
                      <a:pt x="4800" y="19418"/>
                    </a:moveTo>
                    <a:cubicBezTo>
                      <a:pt x="-6000" y="15818"/>
                      <a:pt x="4800" y="8618"/>
                      <a:pt x="4800" y="5018"/>
                    </a:cubicBezTo>
                    <a:cubicBezTo>
                      <a:pt x="12000" y="-2182"/>
                      <a:pt x="15600" y="-2182"/>
                      <a:pt x="12000" y="8618"/>
                    </a:cubicBezTo>
                    <a:cubicBezTo>
                      <a:pt x="4800" y="19418"/>
                      <a:pt x="4800" y="19418"/>
                      <a:pt x="4800" y="19418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C4DD3274-8A64-8573-127B-510A03208527}"/>
                  </a:ext>
                </a:extLst>
              </p:cNvPr>
              <p:cNvSpPr/>
              <p:nvPr/>
            </p:nvSpPr>
            <p:spPr>
              <a:xfrm>
                <a:off x="841280" y="12382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714" h="21600" extrusionOk="0">
                    <a:moveTo>
                      <a:pt x="8017" y="0"/>
                    </a:moveTo>
                    <a:cubicBezTo>
                      <a:pt x="16657" y="5400"/>
                      <a:pt x="8017" y="21600"/>
                      <a:pt x="3697" y="21600"/>
                    </a:cubicBezTo>
                    <a:cubicBezTo>
                      <a:pt x="-4943" y="16200"/>
                      <a:pt x="3697" y="0"/>
                      <a:pt x="8017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FC8375D1-0C4A-1104-EA6D-65D63BC633EF}"/>
                  </a:ext>
                </a:extLst>
              </p:cNvPr>
              <p:cNvSpPr/>
              <p:nvPr/>
            </p:nvSpPr>
            <p:spPr>
              <a:xfrm>
                <a:off x="1436249" y="1281289"/>
                <a:ext cx="50365" cy="6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92" h="21143" extrusionOk="0">
                    <a:moveTo>
                      <a:pt x="192" y="20463"/>
                    </a:moveTo>
                    <a:cubicBezTo>
                      <a:pt x="2592" y="17053"/>
                      <a:pt x="3792" y="18189"/>
                      <a:pt x="3792" y="20463"/>
                    </a:cubicBezTo>
                    <a:cubicBezTo>
                      <a:pt x="3792" y="21600"/>
                      <a:pt x="9792" y="21600"/>
                      <a:pt x="9792" y="18189"/>
                    </a:cubicBezTo>
                    <a:cubicBezTo>
                      <a:pt x="9792" y="14779"/>
                      <a:pt x="10992" y="14779"/>
                      <a:pt x="10992" y="17053"/>
                    </a:cubicBezTo>
                    <a:cubicBezTo>
                      <a:pt x="10992" y="17053"/>
                      <a:pt x="13392" y="14779"/>
                      <a:pt x="16992" y="17053"/>
                    </a:cubicBezTo>
                    <a:cubicBezTo>
                      <a:pt x="18192" y="17053"/>
                      <a:pt x="18192" y="14779"/>
                      <a:pt x="18192" y="9095"/>
                    </a:cubicBezTo>
                    <a:cubicBezTo>
                      <a:pt x="16992" y="2274"/>
                      <a:pt x="14592" y="3411"/>
                      <a:pt x="14592" y="0"/>
                    </a:cubicBezTo>
                    <a:cubicBezTo>
                      <a:pt x="13392" y="2274"/>
                      <a:pt x="13392" y="3411"/>
                      <a:pt x="10992" y="5684"/>
                    </a:cubicBezTo>
                    <a:cubicBezTo>
                      <a:pt x="7392" y="5684"/>
                      <a:pt x="10992" y="2274"/>
                      <a:pt x="7392" y="3411"/>
                    </a:cubicBezTo>
                    <a:cubicBezTo>
                      <a:pt x="-3408" y="11368"/>
                      <a:pt x="6192" y="11368"/>
                      <a:pt x="2592" y="14779"/>
                    </a:cubicBezTo>
                    <a:cubicBezTo>
                      <a:pt x="-1008" y="17053"/>
                      <a:pt x="192" y="17053"/>
                      <a:pt x="192" y="2046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97F0AEF3-343B-0E8A-410D-BC10E5A854C5}"/>
                  </a:ext>
                </a:extLst>
              </p:cNvPr>
              <p:cNvSpPr/>
              <p:nvPr/>
            </p:nvSpPr>
            <p:spPr>
              <a:xfrm>
                <a:off x="1437064" y="1326021"/>
                <a:ext cx="51151" cy="7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63" h="21005" extrusionOk="0">
                    <a:moveTo>
                      <a:pt x="15916" y="1369"/>
                    </a:moveTo>
                    <a:cubicBezTo>
                      <a:pt x="15916" y="2350"/>
                      <a:pt x="13642" y="2350"/>
                      <a:pt x="13642" y="4314"/>
                    </a:cubicBezTo>
                    <a:cubicBezTo>
                      <a:pt x="13642" y="5296"/>
                      <a:pt x="21600" y="5296"/>
                      <a:pt x="15916" y="10205"/>
                    </a:cubicBezTo>
                    <a:cubicBezTo>
                      <a:pt x="10232" y="15114"/>
                      <a:pt x="12505" y="19041"/>
                      <a:pt x="5684" y="21005"/>
                    </a:cubicBezTo>
                    <a:cubicBezTo>
                      <a:pt x="5684" y="16096"/>
                      <a:pt x="2274" y="16096"/>
                      <a:pt x="2274" y="12169"/>
                    </a:cubicBezTo>
                    <a:cubicBezTo>
                      <a:pt x="3411" y="7260"/>
                      <a:pt x="2274" y="7260"/>
                      <a:pt x="0" y="4314"/>
                    </a:cubicBezTo>
                    <a:cubicBezTo>
                      <a:pt x="2274" y="1369"/>
                      <a:pt x="3411" y="2350"/>
                      <a:pt x="3411" y="4314"/>
                    </a:cubicBezTo>
                    <a:cubicBezTo>
                      <a:pt x="3411" y="5296"/>
                      <a:pt x="9095" y="5296"/>
                      <a:pt x="9095" y="2350"/>
                    </a:cubicBezTo>
                    <a:cubicBezTo>
                      <a:pt x="9095" y="-595"/>
                      <a:pt x="10232" y="-595"/>
                      <a:pt x="10232" y="1369"/>
                    </a:cubicBezTo>
                    <a:cubicBezTo>
                      <a:pt x="10232" y="1369"/>
                      <a:pt x="12505" y="-595"/>
                      <a:pt x="15916" y="136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7F33B4A9-822A-E7DF-8374-EA5138C9B9A4}"/>
                  </a:ext>
                </a:extLst>
              </p:cNvPr>
              <p:cNvSpPr/>
              <p:nvPr/>
            </p:nvSpPr>
            <p:spPr>
              <a:xfrm>
                <a:off x="530750" y="754502"/>
                <a:ext cx="209242" cy="188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0739" extrusionOk="0">
                    <a:moveTo>
                      <a:pt x="7834" y="20739"/>
                    </a:moveTo>
                    <a:cubicBezTo>
                      <a:pt x="7496" y="19274"/>
                      <a:pt x="7496" y="17810"/>
                      <a:pt x="7496" y="17078"/>
                    </a:cubicBezTo>
                    <a:cubicBezTo>
                      <a:pt x="7496" y="17078"/>
                      <a:pt x="6484" y="14881"/>
                      <a:pt x="7496" y="14881"/>
                    </a:cubicBezTo>
                    <a:cubicBezTo>
                      <a:pt x="8509" y="14881"/>
                      <a:pt x="11884" y="14881"/>
                      <a:pt x="12559" y="14881"/>
                    </a:cubicBezTo>
                    <a:cubicBezTo>
                      <a:pt x="12897" y="14881"/>
                      <a:pt x="12897" y="15613"/>
                      <a:pt x="13572" y="14881"/>
                    </a:cubicBezTo>
                    <a:cubicBezTo>
                      <a:pt x="13909" y="14881"/>
                      <a:pt x="13909" y="14515"/>
                      <a:pt x="14584" y="14515"/>
                    </a:cubicBezTo>
                    <a:cubicBezTo>
                      <a:pt x="16272" y="14881"/>
                      <a:pt x="16272" y="15613"/>
                      <a:pt x="16272" y="15613"/>
                    </a:cubicBezTo>
                    <a:cubicBezTo>
                      <a:pt x="16609" y="15613"/>
                      <a:pt x="17284" y="14881"/>
                      <a:pt x="17284" y="14881"/>
                    </a:cubicBezTo>
                    <a:cubicBezTo>
                      <a:pt x="19309" y="12685"/>
                      <a:pt x="19647" y="14881"/>
                      <a:pt x="21334" y="11952"/>
                    </a:cubicBezTo>
                    <a:cubicBezTo>
                      <a:pt x="20659" y="10854"/>
                      <a:pt x="20322" y="10488"/>
                      <a:pt x="20659" y="10488"/>
                    </a:cubicBezTo>
                    <a:cubicBezTo>
                      <a:pt x="21334" y="9756"/>
                      <a:pt x="20322" y="7925"/>
                      <a:pt x="19647" y="9390"/>
                    </a:cubicBezTo>
                    <a:cubicBezTo>
                      <a:pt x="19309" y="9756"/>
                      <a:pt x="18297" y="7925"/>
                      <a:pt x="17622" y="7559"/>
                    </a:cubicBezTo>
                    <a:cubicBezTo>
                      <a:pt x="17284" y="7559"/>
                      <a:pt x="17284" y="6461"/>
                      <a:pt x="17622" y="6461"/>
                    </a:cubicBezTo>
                    <a:cubicBezTo>
                      <a:pt x="18297" y="6827"/>
                      <a:pt x="18297" y="6461"/>
                      <a:pt x="17284" y="5729"/>
                    </a:cubicBezTo>
                    <a:cubicBezTo>
                      <a:pt x="16609" y="4630"/>
                      <a:pt x="16272" y="5729"/>
                      <a:pt x="16272" y="4264"/>
                    </a:cubicBezTo>
                    <a:cubicBezTo>
                      <a:pt x="15597" y="1702"/>
                      <a:pt x="14922" y="2800"/>
                      <a:pt x="15597" y="603"/>
                    </a:cubicBezTo>
                    <a:cubicBezTo>
                      <a:pt x="14922" y="603"/>
                      <a:pt x="14922" y="603"/>
                      <a:pt x="14584" y="603"/>
                    </a:cubicBezTo>
                    <a:cubicBezTo>
                      <a:pt x="13909" y="237"/>
                      <a:pt x="13909" y="603"/>
                      <a:pt x="13572" y="237"/>
                    </a:cubicBezTo>
                    <a:cubicBezTo>
                      <a:pt x="12559" y="-495"/>
                      <a:pt x="13572" y="603"/>
                      <a:pt x="10534" y="1702"/>
                    </a:cubicBezTo>
                    <a:cubicBezTo>
                      <a:pt x="8846" y="2434"/>
                      <a:pt x="9859" y="4264"/>
                      <a:pt x="8846" y="3532"/>
                    </a:cubicBezTo>
                    <a:cubicBezTo>
                      <a:pt x="7834" y="2800"/>
                      <a:pt x="7496" y="3532"/>
                      <a:pt x="7496" y="5363"/>
                    </a:cubicBezTo>
                    <a:cubicBezTo>
                      <a:pt x="7496" y="6461"/>
                      <a:pt x="5809" y="4630"/>
                      <a:pt x="5809" y="5729"/>
                    </a:cubicBezTo>
                    <a:cubicBezTo>
                      <a:pt x="5809" y="6461"/>
                      <a:pt x="5809" y="7559"/>
                      <a:pt x="4796" y="6827"/>
                    </a:cubicBezTo>
                    <a:cubicBezTo>
                      <a:pt x="3784" y="6827"/>
                      <a:pt x="4459" y="5729"/>
                      <a:pt x="3784" y="6461"/>
                    </a:cubicBezTo>
                    <a:cubicBezTo>
                      <a:pt x="3109" y="6827"/>
                      <a:pt x="3109" y="7559"/>
                      <a:pt x="3784" y="7925"/>
                    </a:cubicBezTo>
                    <a:cubicBezTo>
                      <a:pt x="4459" y="9390"/>
                      <a:pt x="2771" y="8658"/>
                      <a:pt x="2771" y="9390"/>
                    </a:cubicBezTo>
                    <a:cubicBezTo>
                      <a:pt x="3109" y="9756"/>
                      <a:pt x="3109" y="9756"/>
                      <a:pt x="2771" y="10854"/>
                    </a:cubicBezTo>
                    <a:cubicBezTo>
                      <a:pt x="2096" y="11952"/>
                      <a:pt x="71" y="11586"/>
                      <a:pt x="746" y="11952"/>
                    </a:cubicBezTo>
                    <a:cubicBezTo>
                      <a:pt x="746" y="12685"/>
                      <a:pt x="746" y="14515"/>
                      <a:pt x="71" y="14881"/>
                    </a:cubicBezTo>
                    <a:cubicBezTo>
                      <a:pt x="-266" y="14881"/>
                      <a:pt x="746" y="15613"/>
                      <a:pt x="71" y="17078"/>
                    </a:cubicBezTo>
                    <a:cubicBezTo>
                      <a:pt x="2096" y="17810"/>
                      <a:pt x="71" y="17810"/>
                      <a:pt x="2096" y="19274"/>
                    </a:cubicBezTo>
                    <a:cubicBezTo>
                      <a:pt x="4459" y="21105"/>
                      <a:pt x="2771" y="18908"/>
                      <a:pt x="4796" y="18908"/>
                    </a:cubicBezTo>
                    <a:cubicBezTo>
                      <a:pt x="6821" y="18908"/>
                      <a:pt x="6484" y="20739"/>
                      <a:pt x="7834" y="2073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C2260BE7-CE26-3459-F633-AB5942465905}"/>
                  </a:ext>
                </a:extLst>
              </p:cNvPr>
              <p:cNvSpPr/>
              <p:nvPr/>
            </p:nvSpPr>
            <p:spPr>
              <a:xfrm>
                <a:off x="697800" y="846050"/>
                <a:ext cx="81233" cy="199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8" h="21019" extrusionOk="0">
                    <a:moveTo>
                      <a:pt x="9878" y="1858"/>
                    </a:moveTo>
                    <a:cubicBezTo>
                      <a:pt x="6021" y="4645"/>
                      <a:pt x="5249" y="2554"/>
                      <a:pt x="621" y="4645"/>
                    </a:cubicBezTo>
                    <a:cubicBezTo>
                      <a:pt x="-922" y="7084"/>
                      <a:pt x="621" y="7432"/>
                      <a:pt x="2935" y="8129"/>
                    </a:cubicBezTo>
                    <a:cubicBezTo>
                      <a:pt x="5249" y="8129"/>
                      <a:pt x="2935" y="10567"/>
                      <a:pt x="3707" y="10567"/>
                    </a:cubicBezTo>
                    <a:cubicBezTo>
                      <a:pt x="6021" y="11264"/>
                      <a:pt x="5249" y="17187"/>
                      <a:pt x="5249" y="18232"/>
                    </a:cubicBezTo>
                    <a:cubicBezTo>
                      <a:pt x="5249" y="18929"/>
                      <a:pt x="3707" y="18232"/>
                      <a:pt x="3707" y="18929"/>
                    </a:cubicBezTo>
                    <a:cubicBezTo>
                      <a:pt x="5249" y="19625"/>
                      <a:pt x="6021" y="20671"/>
                      <a:pt x="5249" y="21019"/>
                    </a:cubicBezTo>
                    <a:cubicBezTo>
                      <a:pt x="9107" y="21019"/>
                      <a:pt x="9878" y="21019"/>
                      <a:pt x="12192" y="21019"/>
                    </a:cubicBezTo>
                    <a:cubicBezTo>
                      <a:pt x="13735" y="17884"/>
                      <a:pt x="12192" y="16142"/>
                      <a:pt x="12192" y="13354"/>
                    </a:cubicBezTo>
                    <a:cubicBezTo>
                      <a:pt x="12192" y="10567"/>
                      <a:pt x="13735" y="12309"/>
                      <a:pt x="14507" y="10567"/>
                    </a:cubicBezTo>
                    <a:cubicBezTo>
                      <a:pt x="14507" y="9174"/>
                      <a:pt x="16049" y="9522"/>
                      <a:pt x="18364" y="7084"/>
                    </a:cubicBezTo>
                    <a:cubicBezTo>
                      <a:pt x="20678" y="4296"/>
                      <a:pt x="16049" y="4296"/>
                      <a:pt x="16821" y="2554"/>
                    </a:cubicBezTo>
                    <a:cubicBezTo>
                      <a:pt x="16049" y="1509"/>
                      <a:pt x="16049" y="1509"/>
                      <a:pt x="13735" y="464"/>
                    </a:cubicBezTo>
                    <a:cubicBezTo>
                      <a:pt x="11421" y="-581"/>
                      <a:pt x="12192" y="464"/>
                      <a:pt x="11421" y="464"/>
                    </a:cubicBezTo>
                    <a:cubicBezTo>
                      <a:pt x="9107" y="464"/>
                      <a:pt x="11421" y="813"/>
                      <a:pt x="9878" y="1858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B9128573-541F-18B4-D7B9-7342B380E2F2}"/>
                  </a:ext>
                </a:extLst>
              </p:cNvPr>
              <p:cNvSpPr/>
              <p:nvPr/>
            </p:nvSpPr>
            <p:spPr>
              <a:xfrm>
                <a:off x="452506" y="902131"/>
                <a:ext cx="158358" cy="206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0734" extrusionOk="0">
                    <a:moveTo>
                      <a:pt x="19947" y="4119"/>
                    </a:moveTo>
                    <a:cubicBezTo>
                      <a:pt x="19524" y="5116"/>
                      <a:pt x="21218" y="8771"/>
                      <a:pt x="19947" y="8771"/>
                    </a:cubicBezTo>
                    <a:cubicBezTo>
                      <a:pt x="19524" y="9436"/>
                      <a:pt x="18677" y="11429"/>
                      <a:pt x="18253" y="13423"/>
                    </a:cubicBezTo>
                    <a:cubicBezTo>
                      <a:pt x="17406" y="14088"/>
                      <a:pt x="18677" y="16082"/>
                      <a:pt x="18677" y="16414"/>
                    </a:cubicBezTo>
                    <a:cubicBezTo>
                      <a:pt x="19524" y="17079"/>
                      <a:pt x="19947" y="18740"/>
                      <a:pt x="19524" y="18076"/>
                    </a:cubicBezTo>
                    <a:cubicBezTo>
                      <a:pt x="19524" y="18076"/>
                      <a:pt x="19524" y="18076"/>
                      <a:pt x="18253" y="18076"/>
                    </a:cubicBezTo>
                    <a:cubicBezTo>
                      <a:pt x="17406" y="18076"/>
                      <a:pt x="18253" y="18740"/>
                      <a:pt x="16136" y="18076"/>
                    </a:cubicBezTo>
                    <a:cubicBezTo>
                      <a:pt x="14442" y="18076"/>
                      <a:pt x="15712" y="18076"/>
                      <a:pt x="14442" y="18076"/>
                    </a:cubicBezTo>
                    <a:cubicBezTo>
                      <a:pt x="12324" y="18740"/>
                      <a:pt x="12324" y="18076"/>
                      <a:pt x="8512" y="18740"/>
                    </a:cubicBezTo>
                    <a:cubicBezTo>
                      <a:pt x="4700" y="19737"/>
                      <a:pt x="4700" y="20734"/>
                      <a:pt x="3430" y="20734"/>
                    </a:cubicBezTo>
                    <a:cubicBezTo>
                      <a:pt x="3430" y="19072"/>
                      <a:pt x="3853" y="18076"/>
                      <a:pt x="3853" y="16414"/>
                    </a:cubicBezTo>
                    <a:cubicBezTo>
                      <a:pt x="3853" y="15417"/>
                      <a:pt x="2583" y="16082"/>
                      <a:pt x="2583" y="15085"/>
                    </a:cubicBezTo>
                    <a:cubicBezTo>
                      <a:pt x="2583" y="14088"/>
                      <a:pt x="-382" y="14420"/>
                      <a:pt x="42" y="13423"/>
                    </a:cubicBezTo>
                    <a:cubicBezTo>
                      <a:pt x="889" y="12426"/>
                      <a:pt x="1312" y="11762"/>
                      <a:pt x="42" y="9768"/>
                    </a:cubicBezTo>
                    <a:cubicBezTo>
                      <a:pt x="1312" y="10765"/>
                      <a:pt x="2159" y="9768"/>
                      <a:pt x="2159" y="8771"/>
                    </a:cubicBezTo>
                    <a:cubicBezTo>
                      <a:pt x="2159" y="7774"/>
                      <a:pt x="1312" y="8771"/>
                      <a:pt x="889" y="7774"/>
                    </a:cubicBezTo>
                    <a:cubicBezTo>
                      <a:pt x="889" y="7109"/>
                      <a:pt x="1312" y="7109"/>
                      <a:pt x="3430" y="7774"/>
                    </a:cubicBezTo>
                    <a:cubicBezTo>
                      <a:pt x="3430" y="6112"/>
                      <a:pt x="1312" y="6777"/>
                      <a:pt x="2583" y="5780"/>
                    </a:cubicBezTo>
                    <a:cubicBezTo>
                      <a:pt x="3430" y="4783"/>
                      <a:pt x="1312" y="4783"/>
                      <a:pt x="1312" y="3786"/>
                    </a:cubicBezTo>
                    <a:cubicBezTo>
                      <a:pt x="2159" y="2457"/>
                      <a:pt x="889" y="2457"/>
                      <a:pt x="2159" y="2125"/>
                    </a:cubicBezTo>
                    <a:cubicBezTo>
                      <a:pt x="4700" y="-534"/>
                      <a:pt x="3853" y="3122"/>
                      <a:pt x="5971" y="1460"/>
                    </a:cubicBezTo>
                    <a:cubicBezTo>
                      <a:pt x="7242" y="131"/>
                      <a:pt x="8089" y="-866"/>
                      <a:pt x="8089" y="1128"/>
                    </a:cubicBezTo>
                    <a:cubicBezTo>
                      <a:pt x="8089" y="2457"/>
                      <a:pt x="9359" y="1128"/>
                      <a:pt x="10630" y="1128"/>
                    </a:cubicBezTo>
                    <a:cubicBezTo>
                      <a:pt x="13171" y="1460"/>
                      <a:pt x="10630" y="1460"/>
                      <a:pt x="13171" y="3122"/>
                    </a:cubicBezTo>
                    <a:cubicBezTo>
                      <a:pt x="15712" y="4783"/>
                      <a:pt x="13594" y="2457"/>
                      <a:pt x="16136" y="2457"/>
                    </a:cubicBezTo>
                    <a:cubicBezTo>
                      <a:pt x="18677" y="2457"/>
                      <a:pt x="18253" y="4119"/>
                      <a:pt x="19947" y="411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1A1FB22B-316D-542B-528A-5E1072E703FE}"/>
                  </a:ext>
                </a:extLst>
              </p:cNvPr>
              <p:cNvSpPr/>
              <p:nvPr/>
            </p:nvSpPr>
            <p:spPr>
              <a:xfrm>
                <a:off x="590579" y="886664"/>
                <a:ext cx="120368" cy="21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320" extrusionOk="0">
                    <a:moveTo>
                      <a:pt x="14713" y="0"/>
                    </a:moveTo>
                    <a:cubicBezTo>
                      <a:pt x="14713" y="2991"/>
                      <a:pt x="17632" y="1994"/>
                      <a:pt x="16465" y="4652"/>
                    </a:cubicBezTo>
                    <a:cubicBezTo>
                      <a:pt x="15881" y="7311"/>
                      <a:pt x="18216" y="4652"/>
                      <a:pt x="17632" y="7311"/>
                    </a:cubicBezTo>
                    <a:cubicBezTo>
                      <a:pt x="16465" y="9305"/>
                      <a:pt x="19384" y="7643"/>
                      <a:pt x="17632" y="10966"/>
                    </a:cubicBezTo>
                    <a:cubicBezTo>
                      <a:pt x="16465" y="13957"/>
                      <a:pt x="18216" y="11298"/>
                      <a:pt x="18216" y="13292"/>
                    </a:cubicBezTo>
                    <a:cubicBezTo>
                      <a:pt x="17632" y="14954"/>
                      <a:pt x="19384" y="15618"/>
                      <a:pt x="21135" y="16615"/>
                    </a:cubicBezTo>
                    <a:cubicBezTo>
                      <a:pt x="19384" y="16948"/>
                      <a:pt x="21135" y="17612"/>
                      <a:pt x="18216" y="17612"/>
                    </a:cubicBezTo>
                    <a:cubicBezTo>
                      <a:pt x="12962" y="17945"/>
                      <a:pt x="13546" y="19606"/>
                      <a:pt x="10043" y="19606"/>
                    </a:cubicBezTo>
                    <a:cubicBezTo>
                      <a:pt x="7708" y="20271"/>
                      <a:pt x="6540" y="21600"/>
                      <a:pt x="4789" y="21268"/>
                    </a:cubicBezTo>
                    <a:cubicBezTo>
                      <a:pt x="4205" y="20271"/>
                      <a:pt x="1286" y="20271"/>
                      <a:pt x="119" y="20271"/>
                    </a:cubicBezTo>
                    <a:cubicBezTo>
                      <a:pt x="-465" y="20271"/>
                      <a:pt x="1286" y="20271"/>
                      <a:pt x="1870" y="19606"/>
                    </a:cubicBezTo>
                    <a:cubicBezTo>
                      <a:pt x="3038" y="20271"/>
                      <a:pt x="1870" y="18609"/>
                      <a:pt x="1286" y="17945"/>
                    </a:cubicBezTo>
                    <a:cubicBezTo>
                      <a:pt x="1286" y="17612"/>
                      <a:pt x="-465" y="15618"/>
                      <a:pt x="119" y="14954"/>
                    </a:cubicBezTo>
                    <a:cubicBezTo>
                      <a:pt x="1286" y="12960"/>
                      <a:pt x="1870" y="10966"/>
                      <a:pt x="3038" y="10302"/>
                    </a:cubicBezTo>
                    <a:cubicBezTo>
                      <a:pt x="4789" y="10302"/>
                      <a:pt x="1870" y="6646"/>
                      <a:pt x="3038" y="5649"/>
                    </a:cubicBezTo>
                    <a:cubicBezTo>
                      <a:pt x="1870" y="4652"/>
                      <a:pt x="1870" y="2991"/>
                      <a:pt x="1870" y="2658"/>
                    </a:cubicBezTo>
                    <a:cubicBezTo>
                      <a:pt x="1870" y="2658"/>
                      <a:pt x="119" y="665"/>
                      <a:pt x="1870" y="665"/>
                    </a:cubicBezTo>
                    <a:cubicBezTo>
                      <a:pt x="4205" y="665"/>
                      <a:pt x="10043" y="665"/>
                      <a:pt x="11211" y="665"/>
                    </a:cubicBezTo>
                    <a:cubicBezTo>
                      <a:pt x="11794" y="665"/>
                      <a:pt x="11794" y="997"/>
                      <a:pt x="12962" y="665"/>
                    </a:cubicBezTo>
                    <a:cubicBezTo>
                      <a:pt x="13546" y="665"/>
                      <a:pt x="13546" y="0"/>
                      <a:pt x="14713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77A6E1A7-E48D-D0F8-30BC-DBD7903E4FD4}"/>
                  </a:ext>
                </a:extLst>
              </p:cNvPr>
              <p:cNvSpPr/>
              <p:nvPr/>
            </p:nvSpPr>
            <p:spPr>
              <a:xfrm>
                <a:off x="673360" y="886664"/>
                <a:ext cx="49180" cy="165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extrusionOk="0">
                    <a:moveTo>
                      <a:pt x="0" y="0"/>
                    </a:moveTo>
                    <a:cubicBezTo>
                      <a:pt x="5760" y="864"/>
                      <a:pt x="5760" y="1296"/>
                      <a:pt x="5760" y="1296"/>
                    </a:cubicBezTo>
                    <a:cubicBezTo>
                      <a:pt x="8640" y="1296"/>
                      <a:pt x="11520" y="864"/>
                      <a:pt x="11520" y="864"/>
                    </a:cubicBezTo>
                    <a:cubicBezTo>
                      <a:pt x="8640" y="3456"/>
                      <a:pt x="11520" y="3888"/>
                      <a:pt x="15840" y="4752"/>
                    </a:cubicBezTo>
                    <a:cubicBezTo>
                      <a:pt x="20160" y="4752"/>
                      <a:pt x="15840" y="8208"/>
                      <a:pt x="17280" y="8208"/>
                    </a:cubicBezTo>
                    <a:cubicBezTo>
                      <a:pt x="21600" y="8640"/>
                      <a:pt x="20160" y="15984"/>
                      <a:pt x="20160" y="17280"/>
                    </a:cubicBezTo>
                    <a:cubicBezTo>
                      <a:pt x="20160" y="18144"/>
                      <a:pt x="17280" y="17280"/>
                      <a:pt x="17280" y="18144"/>
                    </a:cubicBezTo>
                    <a:cubicBezTo>
                      <a:pt x="20160" y="19008"/>
                      <a:pt x="21600" y="20304"/>
                      <a:pt x="20160" y="20736"/>
                    </a:cubicBezTo>
                    <a:cubicBezTo>
                      <a:pt x="17280" y="21600"/>
                      <a:pt x="15840" y="21600"/>
                      <a:pt x="15840" y="21600"/>
                    </a:cubicBezTo>
                    <a:cubicBezTo>
                      <a:pt x="11520" y="20304"/>
                      <a:pt x="5760" y="19440"/>
                      <a:pt x="8640" y="17280"/>
                    </a:cubicBezTo>
                    <a:cubicBezTo>
                      <a:pt x="8640" y="14688"/>
                      <a:pt x="4320" y="18144"/>
                      <a:pt x="5760" y="14256"/>
                    </a:cubicBezTo>
                    <a:cubicBezTo>
                      <a:pt x="11520" y="9936"/>
                      <a:pt x="4320" y="12096"/>
                      <a:pt x="5760" y="9504"/>
                    </a:cubicBezTo>
                    <a:cubicBezTo>
                      <a:pt x="8640" y="6048"/>
                      <a:pt x="1440" y="9504"/>
                      <a:pt x="4320" y="6048"/>
                    </a:cubicBezTo>
                    <a:cubicBezTo>
                      <a:pt x="5760" y="2592"/>
                      <a:pt x="0" y="3888"/>
                      <a:pt x="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Morocco">
                <a:extLst>
                  <a:ext uri="{FF2B5EF4-FFF2-40B4-BE49-F238E27FC236}">
                    <a16:creationId xmlns:a16="http://schemas.microsoft.com/office/drawing/2014/main" id="{8AEE9A1D-1815-83F3-EB27-05D0CF67401B}"/>
                  </a:ext>
                </a:extLst>
              </p:cNvPr>
              <p:cNvSpPr/>
              <p:nvPr/>
            </p:nvSpPr>
            <p:spPr>
              <a:xfrm>
                <a:off x="329948" y="50672"/>
                <a:ext cx="319099" cy="28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391" extrusionOk="0">
                    <a:moveTo>
                      <a:pt x="7714" y="21391"/>
                    </a:moveTo>
                    <a:cubicBezTo>
                      <a:pt x="0" y="21391"/>
                      <a:pt x="0" y="21391"/>
                      <a:pt x="0" y="21391"/>
                    </a:cubicBezTo>
                    <a:cubicBezTo>
                      <a:pt x="441" y="19653"/>
                      <a:pt x="2204" y="20894"/>
                      <a:pt x="3527" y="19405"/>
                    </a:cubicBezTo>
                    <a:cubicBezTo>
                      <a:pt x="4408" y="17419"/>
                      <a:pt x="4408" y="19405"/>
                      <a:pt x="5731" y="15929"/>
                    </a:cubicBezTo>
                    <a:cubicBezTo>
                      <a:pt x="6392" y="14439"/>
                      <a:pt x="5069" y="12453"/>
                      <a:pt x="6392" y="10467"/>
                    </a:cubicBezTo>
                    <a:cubicBezTo>
                      <a:pt x="7494" y="8977"/>
                      <a:pt x="6171" y="9225"/>
                      <a:pt x="7053" y="8232"/>
                    </a:cubicBezTo>
                    <a:cubicBezTo>
                      <a:pt x="8155" y="6991"/>
                      <a:pt x="7053" y="6991"/>
                      <a:pt x="9918" y="5750"/>
                    </a:cubicBezTo>
                    <a:cubicBezTo>
                      <a:pt x="12563" y="4757"/>
                      <a:pt x="11902" y="536"/>
                      <a:pt x="13224" y="39"/>
                    </a:cubicBezTo>
                    <a:cubicBezTo>
                      <a:pt x="14106" y="-209"/>
                      <a:pt x="13224" y="784"/>
                      <a:pt x="14547" y="1529"/>
                    </a:cubicBezTo>
                    <a:cubicBezTo>
                      <a:pt x="15869" y="2274"/>
                      <a:pt x="16090" y="1281"/>
                      <a:pt x="16751" y="1529"/>
                    </a:cubicBezTo>
                    <a:cubicBezTo>
                      <a:pt x="17633" y="2025"/>
                      <a:pt x="17853" y="536"/>
                      <a:pt x="17853" y="1281"/>
                    </a:cubicBezTo>
                    <a:cubicBezTo>
                      <a:pt x="17853" y="2274"/>
                      <a:pt x="18955" y="2025"/>
                      <a:pt x="19176" y="2025"/>
                    </a:cubicBezTo>
                    <a:cubicBezTo>
                      <a:pt x="20498" y="2770"/>
                      <a:pt x="19616" y="7736"/>
                      <a:pt x="20939" y="8481"/>
                    </a:cubicBezTo>
                    <a:cubicBezTo>
                      <a:pt x="21600" y="8977"/>
                      <a:pt x="20939" y="8977"/>
                      <a:pt x="20939" y="9722"/>
                    </a:cubicBezTo>
                    <a:cubicBezTo>
                      <a:pt x="20939" y="10467"/>
                      <a:pt x="18514" y="9225"/>
                      <a:pt x="17853" y="10467"/>
                    </a:cubicBezTo>
                    <a:cubicBezTo>
                      <a:pt x="17192" y="11212"/>
                      <a:pt x="15869" y="10467"/>
                      <a:pt x="16090" y="11708"/>
                    </a:cubicBezTo>
                    <a:cubicBezTo>
                      <a:pt x="16751" y="12701"/>
                      <a:pt x="17192" y="12701"/>
                      <a:pt x="15869" y="13446"/>
                    </a:cubicBezTo>
                    <a:cubicBezTo>
                      <a:pt x="14547" y="13943"/>
                      <a:pt x="14547" y="13943"/>
                      <a:pt x="13886" y="15184"/>
                    </a:cubicBezTo>
                    <a:cubicBezTo>
                      <a:pt x="13886" y="15432"/>
                      <a:pt x="9918" y="16674"/>
                      <a:pt x="9478" y="17419"/>
                    </a:cubicBezTo>
                    <a:cubicBezTo>
                      <a:pt x="7714" y="18660"/>
                      <a:pt x="7714" y="18660"/>
                      <a:pt x="7714" y="18660"/>
                    </a:cubicBezTo>
                    <a:cubicBezTo>
                      <a:pt x="7714" y="21391"/>
                      <a:pt x="7714" y="21391"/>
                      <a:pt x="7714" y="21391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AC69D45B-EF91-65F7-BDB5-36F6C64975D7}"/>
                  </a:ext>
                </a:extLst>
              </p:cNvPr>
              <p:cNvSpPr/>
              <p:nvPr/>
            </p:nvSpPr>
            <p:spPr>
              <a:xfrm>
                <a:off x="225679" y="336581"/>
                <a:ext cx="223866" cy="235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1441" y="1217"/>
                    </a:moveTo>
                    <a:cubicBezTo>
                      <a:pt x="21441" y="5476"/>
                      <a:pt x="21441" y="5476"/>
                      <a:pt x="21441" y="5476"/>
                    </a:cubicBezTo>
                    <a:cubicBezTo>
                      <a:pt x="13182" y="5476"/>
                      <a:pt x="13182" y="5476"/>
                      <a:pt x="13182" y="5476"/>
                    </a:cubicBezTo>
                    <a:cubicBezTo>
                      <a:pt x="13182" y="13082"/>
                      <a:pt x="13182" y="13082"/>
                      <a:pt x="13182" y="13082"/>
                    </a:cubicBezTo>
                    <a:cubicBezTo>
                      <a:pt x="10323" y="14603"/>
                      <a:pt x="9688" y="13994"/>
                      <a:pt x="10641" y="19775"/>
                    </a:cubicBezTo>
                    <a:cubicBezTo>
                      <a:pt x="10641" y="19775"/>
                      <a:pt x="1429" y="19775"/>
                      <a:pt x="794" y="19775"/>
                    </a:cubicBezTo>
                    <a:cubicBezTo>
                      <a:pt x="476" y="19775"/>
                      <a:pt x="-159" y="20687"/>
                      <a:pt x="476" y="21600"/>
                    </a:cubicBezTo>
                    <a:cubicBezTo>
                      <a:pt x="-159" y="21600"/>
                      <a:pt x="-159" y="20687"/>
                      <a:pt x="476" y="18254"/>
                    </a:cubicBezTo>
                    <a:cubicBezTo>
                      <a:pt x="794" y="16428"/>
                      <a:pt x="2065" y="17341"/>
                      <a:pt x="2382" y="15515"/>
                    </a:cubicBezTo>
                    <a:cubicBezTo>
                      <a:pt x="2382" y="13690"/>
                      <a:pt x="3970" y="12777"/>
                      <a:pt x="3335" y="12777"/>
                    </a:cubicBezTo>
                    <a:cubicBezTo>
                      <a:pt x="3017" y="12777"/>
                      <a:pt x="2382" y="12777"/>
                      <a:pt x="3970" y="11256"/>
                    </a:cubicBezTo>
                    <a:cubicBezTo>
                      <a:pt x="5241" y="9735"/>
                      <a:pt x="5876" y="10344"/>
                      <a:pt x="5876" y="7910"/>
                    </a:cubicBezTo>
                    <a:cubicBezTo>
                      <a:pt x="6194" y="5476"/>
                      <a:pt x="6194" y="6997"/>
                      <a:pt x="6829" y="5476"/>
                    </a:cubicBezTo>
                    <a:cubicBezTo>
                      <a:pt x="7147" y="2738"/>
                      <a:pt x="8100" y="5476"/>
                      <a:pt x="10323" y="0"/>
                    </a:cubicBezTo>
                    <a:cubicBezTo>
                      <a:pt x="21441" y="0"/>
                      <a:pt x="21441" y="0"/>
                      <a:pt x="21441" y="0"/>
                    </a:cubicBezTo>
                    <a:cubicBezTo>
                      <a:pt x="21441" y="1217"/>
                      <a:pt x="21441" y="1217"/>
                      <a:pt x="21441" y="1217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9967013F-7290-EDFE-7C73-1C15A8CBE040}"/>
                  </a:ext>
                </a:extLst>
              </p:cNvPr>
              <p:cNvSpPr/>
              <p:nvPr/>
            </p:nvSpPr>
            <p:spPr>
              <a:xfrm>
                <a:off x="257495" y="319499"/>
                <a:ext cx="12701" cy="1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520" h="21600" extrusionOk="0">
                    <a:moveTo>
                      <a:pt x="5704" y="21600"/>
                    </a:moveTo>
                    <a:cubicBezTo>
                      <a:pt x="-5096" y="21600"/>
                      <a:pt x="2104" y="0"/>
                      <a:pt x="5704" y="0"/>
                    </a:cubicBezTo>
                    <a:cubicBezTo>
                      <a:pt x="16504" y="8640"/>
                      <a:pt x="12904" y="21600"/>
                      <a:pt x="5704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C10007A2-2FF0-FB72-B781-4F37D2E43ABA}"/>
                  </a:ext>
                </a:extLst>
              </p:cNvPr>
              <p:cNvSpPr/>
              <p:nvPr/>
            </p:nvSpPr>
            <p:spPr>
              <a:xfrm>
                <a:off x="291511" y="300705"/>
                <a:ext cx="20862" cy="2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84" h="20250" extrusionOk="0">
                    <a:moveTo>
                      <a:pt x="11474" y="16200"/>
                    </a:moveTo>
                    <a:cubicBezTo>
                      <a:pt x="-2026" y="21600"/>
                      <a:pt x="-2026" y="21600"/>
                      <a:pt x="3374" y="16200"/>
                    </a:cubicBezTo>
                    <a:cubicBezTo>
                      <a:pt x="11474" y="10800"/>
                      <a:pt x="11474" y="0"/>
                      <a:pt x="14174" y="0"/>
                    </a:cubicBezTo>
                    <a:cubicBezTo>
                      <a:pt x="19574" y="2700"/>
                      <a:pt x="14174" y="16200"/>
                      <a:pt x="11474" y="162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50F298D9-4270-E632-0210-DCAEB3C7DBF3}"/>
                  </a:ext>
                </a:extLst>
              </p:cNvPr>
              <p:cNvSpPr/>
              <p:nvPr/>
            </p:nvSpPr>
            <p:spPr>
              <a:xfrm>
                <a:off x="308222" y="283621"/>
                <a:ext cx="12701" cy="13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800" extrusionOk="0">
                    <a:moveTo>
                      <a:pt x="0" y="12960"/>
                    </a:moveTo>
                    <a:cubicBezTo>
                      <a:pt x="0" y="0"/>
                      <a:pt x="14400" y="4320"/>
                      <a:pt x="21600" y="0"/>
                    </a:cubicBezTo>
                    <a:cubicBezTo>
                      <a:pt x="21600" y="0"/>
                      <a:pt x="21600" y="4320"/>
                      <a:pt x="14400" y="12960"/>
                    </a:cubicBezTo>
                    <a:cubicBezTo>
                      <a:pt x="14400" y="12960"/>
                      <a:pt x="0" y="21600"/>
                      <a:pt x="0" y="1296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0E7AE6FD-0C8E-8BE3-4355-A5429B47D7EA}"/>
                  </a:ext>
                </a:extLst>
              </p:cNvPr>
              <p:cNvSpPr/>
              <p:nvPr/>
            </p:nvSpPr>
            <p:spPr>
              <a:xfrm>
                <a:off x="227687" y="304121"/>
                <a:ext cx="21963" cy="21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11" h="18511" extrusionOk="0">
                    <a:moveTo>
                      <a:pt x="5011" y="16200"/>
                    </a:moveTo>
                    <a:cubicBezTo>
                      <a:pt x="2311" y="8100"/>
                      <a:pt x="-3089" y="8100"/>
                      <a:pt x="2311" y="8100"/>
                    </a:cubicBezTo>
                    <a:cubicBezTo>
                      <a:pt x="10411" y="5400"/>
                      <a:pt x="18511" y="0"/>
                      <a:pt x="18511" y="0"/>
                    </a:cubicBezTo>
                    <a:cubicBezTo>
                      <a:pt x="18511" y="5400"/>
                      <a:pt x="13111" y="5400"/>
                      <a:pt x="13111" y="13500"/>
                    </a:cubicBezTo>
                    <a:cubicBezTo>
                      <a:pt x="10411" y="16200"/>
                      <a:pt x="5011" y="21600"/>
                      <a:pt x="5011" y="162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35A54F8D-C154-BF10-3A2C-5DB628FA5279}"/>
                  </a:ext>
                </a:extLst>
              </p:cNvPr>
              <p:cNvSpPr/>
              <p:nvPr/>
            </p:nvSpPr>
            <p:spPr>
              <a:xfrm>
                <a:off x="197928" y="2977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3752" extrusionOk="0">
                    <a:moveTo>
                      <a:pt x="3200" y="2374"/>
                    </a:moveTo>
                    <a:cubicBezTo>
                      <a:pt x="3200" y="-4826"/>
                      <a:pt x="17600" y="5974"/>
                      <a:pt x="3200" y="13174"/>
                    </a:cubicBezTo>
                    <a:cubicBezTo>
                      <a:pt x="3200" y="16774"/>
                      <a:pt x="-4000" y="2374"/>
                      <a:pt x="3200" y="2374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A635BCDD-F3AB-34FE-B4FE-7440C7767D54}"/>
                  </a:ext>
                </a:extLst>
              </p:cNvPr>
              <p:cNvSpPr/>
              <p:nvPr/>
            </p:nvSpPr>
            <p:spPr>
              <a:xfrm>
                <a:off x="214500" y="316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61" h="21600" extrusionOk="0">
                    <a:moveTo>
                      <a:pt x="6161" y="0"/>
                    </a:moveTo>
                    <a:cubicBezTo>
                      <a:pt x="13361" y="0"/>
                      <a:pt x="13361" y="21600"/>
                      <a:pt x="13361" y="21600"/>
                    </a:cubicBezTo>
                    <a:cubicBezTo>
                      <a:pt x="6161" y="21600"/>
                      <a:pt x="-8239" y="0"/>
                      <a:pt x="6161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CDDCDAF2-6917-4772-8AD4-FEDA5A454072}"/>
                  </a:ext>
                </a:extLst>
              </p:cNvPr>
              <p:cNvSpPr/>
              <p:nvPr/>
            </p:nvSpPr>
            <p:spPr>
              <a:xfrm>
                <a:off x="193998" y="3274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61" h="17225" extrusionOk="0">
                    <a:moveTo>
                      <a:pt x="6161" y="0"/>
                    </a:moveTo>
                    <a:cubicBezTo>
                      <a:pt x="13361" y="0"/>
                      <a:pt x="13361" y="0"/>
                      <a:pt x="13361" y="14400"/>
                    </a:cubicBezTo>
                    <a:cubicBezTo>
                      <a:pt x="6161" y="21600"/>
                      <a:pt x="-8239" y="14400"/>
                      <a:pt x="6161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D4D9AA3F-7075-D59E-A3EE-98D774A6AA9C}"/>
                  </a:ext>
                </a:extLst>
              </p:cNvPr>
              <p:cNvSpPr/>
              <p:nvPr/>
            </p:nvSpPr>
            <p:spPr>
              <a:xfrm>
                <a:off x="376079" y="972080"/>
                <a:ext cx="105930" cy="138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7" extrusionOk="0">
                    <a:moveTo>
                      <a:pt x="6075" y="0"/>
                    </a:moveTo>
                    <a:cubicBezTo>
                      <a:pt x="7425" y="0"/>
                      <a:pt x="11475" y="0"/>
                      <a:pt x="10800" y="1543"/>
                    </a:cubicBezTo>
                    <a:cubicBezTo>
                      <a:pt x="10800" y="2571"/>
                      <a:pt x="11475" y="3086"/>
                      <a:pt x="10800" y="5143"/>
                    </a:cubicBezTo>
                    <a:cubicBezTo>
                      <a:pt x="10800" y="6686"/>
                      <a:pt x="11475" y="5143"/>
                      <a:pt x="12825" y="6686"/>
                    </a:cubicBezTo>
                    <a:cubicBezTo>
                      <a:pt x="13500" y="8229"/>
                      <a:pt x="14850" y="3086"/>
                      <a:pt x="15525" y="4114"/>
                    </a:cubicBezTo>
                    <a:cubicBezTo>
                      <a:pt x="17550" y="7200"/>
                      <a:pt x="16875" y="8229"/>
                      <a:pt x="15525" y="9771"/>
                    </a:cubicBezTo>
                    <a:cubicBezTo>
                      <a:pt x="14850" y="11314"/>
                      <a:pt x="19575" y="10286"/>
                      <a:pt x="19575" y="12343"/>
                    </a:cubicBezTo>
                    <a:cubicBezTo>
                      <a:pt x="19575" y="13886"/>
                      <a:pt x="21600" y="12857"/>
                      <a:pt x="21600" y="14400"/>
                    </a:cubicBezTo>
                    <a:cubicBezTo>
                      <a:pt x="21600" y="16971"/>
                      <a:pt x="20925" y="18514"/>
                      <a:pt x="20925" y="21086"/>
                    </a:cubicBezTo>
                    <a:cubicBezTo>
                      <a:pt x="19575" y="21600"/>
                      <a:pt x="20925" y="21086"/>
                      <a:pt x="17550" y="20057"/>
                    </a:cubicBezTo>
                    <a:cubicBezTo>
                      <a:pt x="15525" y="19543"/>
                      <a:pt x="11475" y="17486"/>
                      <a:pt x="8775" y="14400"/>
                    </a:cubicBezTo>
                    <a:cubicBezTo>
                      <a:pt x="5400" y="11314"/>
                      <a:pt x="4050" y="12343"/>
                      <a:pt x="3375" y="11314"/>
                    </a:cubicBezTo>
                    <a:cubicBezTo>
                      <a:pt x="3375" y="9771"/>
                      <a:pt x="1350" y="9771"/>
                      <a:pt x="0" y="8229"/>
                    </a:cubicBezTo>
                    <a:cubicBezTo>
                      <a:pt x="3375" y="4114"/>
                      <a:pt x="4050" y="5143"/>
                      <a:pt x="4050" y="3086"/>
                    </a:cubicBezTo>
                    <a:cubicBezTo>
                      <a:pt x="4050" y="1543"/>
                      <a:pt x="6075" y="2571"/>
                      <a:pt x="6075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55740623-C1B4-6093-18D3-8770D96FCD9D}"/>
                  </a:ext>
                </a:extLst>
              </p:cNvPr>
              <p:cNvSpPr/>
              <p:nvPr/>
            </p:nvSpPr>
            <p:spPr>
              <a:xfrm>
                <a:off x="326532" y="923867"/>
                <a:ext cx="78592" cy="10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0" extrusionOk="0">
                    <a:moveTo>
                      <a:pt x="13500" y="21320"/>
                    </a:moveTo>
                    <a:cubicBezTo>
                      <a:pt x="18000" y="15746"/>
                      <a:pt x="18900" y="16443"/>
                      <a:pt x="18900" y="14352"/>
                    </a:cubicBezTo>
                    <a:cubicBezTo>
                      <a:pt x="18900" y="12262"/>
                      <a:pt x="21600" y="13655"/>
                      <a:pt x="21600" y="10172"/>
                    </a:cubicBezTo>
                    <a:cubicBezTo>
                      <a:pt x="18000" y="13655"/>
                      <a:pt x="20700" y="9475"/>
                      <a:pt x="20700" y="8081"/>
                    </a:cubicBezTo>
                    <a:cubicBezTo>
                      <a:pt x="18900" y="5991"/>
                      <a:pt x="18900" y="5991"/>
                      <a:pt x="18900" y="5991"/>
                    </a:cubicBezTo>
                    <a:cubicBezTo>
                      <a:pt x="18900" y="3901"/>
                      <a:pt x="18000" y="4597"/>
                      <a:pt x="16200" y="1810"/>
                    </a:cubicBezTo>
                    <a:cubicBezTo>
                      <a:pt x="15300" y="-280"/>
                      <a:pt x="9900" y="-280"/>
                      <a:pt x="9900" y="417"/>
                    </a:cubicBezTo>
                    <a:cubicBezTo>
                      <a:pt x="9900" y="1810"/>
                      <a:pt x="7200" y="-280"/>
                      <a:pt x="5400" y="1810"/>
                    </a:cubicBezTo>
                    <a:cubicBezTo>
                      <a:pt x="5400" y="4597"/>
                      <a:pt x="2700" y="5991"/>
                      <a:pt x="0" y="7385"/>
                    </a:cubicBezTo>
                    <a:cubicBezTo>
                      <a:pt x="2700" y="8081"/>
                      <a:pt x="0" y="8081"/>
                      <a:pt x="0" y="9475"/>
                    </a:cubicBezTo>
                    <a:cubicBezTo>
                      <a:pt x="900" y="10172"/>
                      <a:pt x="900" y="9475"/>
                      <a:pt x="2700" y="10172"/>
                    </a:cubicBezTo>
                    <a:cubicBezTo>
                      <a:pt x="900" y="11565"/>
                      <a:pt x="0" y="9475"/>
                      <a:pt x="0" y="11565"/>
                    </a:cubicBezTo>
                    <a:cubicBezTo>
                      <a:pt x="900" y="13655"/>
                      <a:pt x="2700" y="11565"/>
                      <a:pt x="2700" y="13655"/>
                    </a:cubicBezTo>
                    <a:cubicBezTo>
                      <a:pt x="3600" y="14352"/>
                      <a:pt x="900" y="13655"/>
                      <a:pt x="2700" y="14352"/>
                    </a:cubicBezTo>
                    <a:cubicBezTo>
                      <a:pt x="2700" y="15746"/>
                      <a:pt x="5400" y="15746"/>
                      <a:pt x="5400" y="16443"/>
                    </a:cubicBezTo>
                    <a:cubicBezTo>
                      <a:pt x="7200" y="17836"/>
                      <a:pt x="3600" y="17836"/>
                      <a:pt x="7200" y="19230"/>
                    </a:cubicBezTo>
                    <a:cubicBezTo>
                      <a:pt x="9900" y="19230"/>
                      <a:pt x="12600" y="19926"/>
                      <a:pt x="13500" y="2132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32B5E4B9-273E-C69B-AD97-E893CEACB6D8}"/>
                  </a:ext>
                </a:extLst>
              </p:cNvPr>
              <p:cNvSpPr/>
              <p:nvPr/>
            </p:nvSpPr>
            <p:spPr>
              <a:xfrm>
                <a:off x="215780" y="710098"/>
                <a:ext cx="163447" cy="14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177" extrusionOk="0">
                    <a:moveTo>
                      <a:pt x="3131" y="14647"/>
                    </a:moveTo>
                    <a:cubicBezTo>
                      <a:pt x="1861" y="13140"/>
                      <a:pt x="1861" y="8619"/>
                      <a:pt x="1014" y="9624"/>
                    </a:cubicBezTo>
                    <a:cubicBezTo>
                      <a:pt x="-257" y="9624"/>
                      <a:pt x="-257" y="8619"/>
                      <a:pt x="590" y="8619"/>
                    </a:cubicBezTo>
                    <a:cubicBezTo>
                      <a:pt x="2708" y="7112"/>
                      <a:pt x="3978" y="3093"/>
                      <a:pt x="3978" y="1586"/>
                    </a:cubicBezTo>
                    <a:cubicBezTo>
                      <a:pt x="3978" y="-423"/>
                      <a:pt x="8214" y="79"/>
                      <a:pt x="10331" y="79"/>
                    </a:cubicBezTo>
                    <a:cubicBezTo>
                      <a:pt x="11602" y="-423"/>
                      <a:pt x="12872" y="1586"/>
                      <a:pt x="13719" y="2591"/>
                    </a:cubicBezTo>
                    <a:cubicBezTo>
                      <a:pt x="14990" y="3093"/>
                      <a:pt x="16684" y="8117"/>
                      <a:pt x="17955" y="9624"/>
                    </a:cubicBezTo>
                    <a:cubicBezTo>
                      <a:pt x="17531" y="11633"/>
                      <a:pt x="18802" y="10126"/>
                      <a:pt x="18802" y="12637"/>
                    </a:cubicBezTo>
                    <a:cubicBezTo>
                      <a:pt x="18802" y="14647"/>
                      <a:pt x="17955" y="13140"/>
                      <a:pt x="18802" y="14647"/>
                    </a:cubicBezTo>
                    <a:cubicBezTo>
                      <a:pt x="19225" y="17158"/>
                      <a:pt x="19225" y="14647"/>
                      <a:pt x="20496" y="17158"/>
                    </a:cubicBezTo>
                    <a:cubicBezTo>
                      <a:pt x="21343" y="18665"/>
                      <a:pt x="20496" y="18665"/>
                      <a:pt x="20496" y="20172"/>
                    </a:cubicBezTo>
                    <a:cubicBezTo>
                      <a:pt x="20072" y="20172"/>
                      <a:pt x="18802" y="19670"/>
                      <a:pt x="17955" y="20172"/>
                    </a:cubicBezTo>
                    <a:cubicBezTo>
                      <a:pt x="16684" y="21177"/>
                      <a:pt x="15414" y="19670"/>
                      <a:pt x="12872" y="19670"/>
                    </a:cubicBezTo>
                    <a:cubicBezTo>
                      <a:pt x="11602" y="19670"/>
                      <a:pt x="9061" y="18665"/>
                      <a:pt x="7790" y="19670"/>
                    </a:cubicBezTo>
                    <a:cubicBezTo>
                      <a:pt x="5672" y="19670"/>
                      <a:pt x="8214" y="19670"/>
                      <a:pt x="6943" y="20172"/>
                    </a:cubicBezTo>
                    <a:cubicBezTo>
                      <a:pt x="5672" y="21177"/>
                      <a:pt x="4402" y="20172"/>
                      <a:pt x="3131" y="21177"/>
                    </a:cubicBezTo>
                    <a:cubicBezTo>
                      <a:pt x="3131" y="20172"/>
                      <a:pt x="2708" y="21177"/>
                      <a:pt x="2708" y="20172"/>
                    </a:cubicBezTo>
                    <a:cubicBezTo>
                      <a:pt x="3978" y="18665"/>
                      <a:pt x="3131" y="20172"/>
                      <a:pt x="6519" y="19670"/>
                    </a:cubicBezTo>
                    <a:cubicBezTo>
                      <a:pt x="5672" y="19670"/>
                      <a:pt x="5249" y="18665"/>
                      <a:pt x="4402" y="19670"/>
                    </a:cubicBezTo>
                    <a:cubicBezTo>
                      <a:pt x="3978" y="19670"/>
                      <a:pt x="3978" y="18665"/>
                      <a:pt x="3131" y="19670"/>
                    </a:cubicBezTo>
                    <a:cubicBezTo>
                      <a:pt x="2708" y="20172"/>
                      <a:pt x="3131" y="18665"/>
                      <a:pt x="2708" y="17158"/>
                    </a:cubicBezTo>
                    <a:cubicBezTo>
                      <a:pt x="3978" y="16154"/>
                      <a:pt x="6519" y="18163"/>
                      <a:pt x="5672" y="16154"/>
                    </a:cubicBezTo>
                    <a:cubicBezTo>
                      <a:pt x="5672" y="15651"/>
                      <a:pt x="7790" y="16154"/>
                      <a:pt x="7790" y="15651"/>
                    </a:cubicBezTo>
                    <a:cubicBezTo>
                      <a:pt x="8214" y="14144"/>
                      <a:pt x="7790" y="14647"/>
                      <a:pt x="10331" y="15651"/>
                    </a:cubicBezTo>
                    <a:cubicBezTo>
                      <a:pt x="11602" y="16154"/>
                      <a:pt x="12872" y="16154"/>
                      <a:pt x="12872" y="14647"/>
                    </a:cubicBezTo>
                    <a:cubicBezTo>
                      <a:pt x="12025" y="14144"/>
                      <a:pt x="10755" y="16154"/>
                      <a:pt x="10331" y="14647"/>
                    </a:cubicBezTo>
                    <a:cubicBezTo>
                      <a:pt x="9484" y="13140"/>
                      <a:pt x="9484" y="14647"/>
                      <a:pt x="9061" y="14144"/>
                    </a:cubicBezTo>
                    <a:cubicBezTo>
                      <a:pt x="9061" y="13140"/>
                      <a:pt x="7790" y="14144"/>
                      <a:pt x="6943" y="14647"/>
                    </a:cubicBezTo>
                    <a:cubicBezTo>
                      <a:pt x="6943" y="14647"/>
                      <a:pt x="6519" y="14647"/>
                      <a:pt x="3131" y="1464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57A6B1C6-0319-0FF6-52EF-922207994709}"/>
                  </a:ext>
                </a:extLst>
              </p:cNvPr>
              <p:cNvSpPr/>
              <p:nvPr/>
            </p:nvSpPr>
            <p:spPr>
              <a:xfrm>
                <a:off x="232852" y="803208"/>
                <a:ext cx="83429" cy="2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5" h="16239" extrusionOk="0">
                    <a:moveTo>
                      <a:pt x="1987" y="5742"/>
                    </a:moveTo>
                    <a:cubicBezTo>
                      <a:pt x="3649" y="12942"/>
                      <a:pt x="4480" y="5742"/>
                      <a:pt x="9464" y="8142"/>
                    </a:cubicBezTo>
                    <a:cubicBezTo>
                      <a:pt x="4480" y="8142"/>
                      <a:pt x="3649" y="15342"/>
                      <a:pt x="1987" y="8142"/>
                    </a:cubicBezTo>
                    <a:cubicBezTo>
                      <a:pt x="326" y="5742"/>
                      <a:pt x="-505" y="12942"/>
                      <a:pt x="326" y="15342"/>
                    </a:cubicBezTo>
                    <a:cubicBezTo>
                      <a:pt x="3649" y="12942"/>
                      <a:pt x="8633" y="20142"/>
                      <a:pt x="6972" y="12942"/>
                    </a:cubicBezTo>
                    <a:cubicBezTo>
                      <a:pt x="6972" y="8142"/>
                      <a:pt x="11126" y="12942"/>
                      <a:pt x="11126" y="8142"/>
                    </a:cubicBezTo>
                    <a:cubicBezTo>
                      <a:pt x="11957" y="942"/>
                      <a:pt x="11126" y="5742"/>
                      <a:pt x="16110" y="8142"/>
                    </a:cubicBezTo>
                    <a:cubicBezTo>
                      <a:pt x="18603" y="12942"/>
                      <a:pt x="21095" y="12942"/>
                      <a:pt x="21095" y="5742"/>
                    </a:cubicBezTo>
                    <a:cubicBezTo>
                      <a:pt x="19433" y="942"/>
                      <a:pt x="16941" y="12942"/>
                      <a:pt x="16110" y="5742"/>
                    </a:cubicBezTo>
                    <a:cubicBezTo>
                      <a:pt x="14449" y="-1458"/>
                      <a:pt x="14449" y="5742"/>
                      <a:pt x="13618" y="942"/>
                    </a:cubicBezTo>
                    <a:cubicBezTo>
                      <a:pt x="13618" y="-1458"/>
                      <a:pt x="11126" y="942"/>
                      <a:pt x="9464" y="5742"/>
                    </a:cubicBezTo>
                    <a:cubicBezTo>
                      <a:pt x="9464" y="5742"/>
                      <a:pt x="8633" y="5742"/>
                      <a:pt x="1987" y="5742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ECFDE7CC-A306-6512-86B6-610EA8193413}"/>
                  </a:ext>
                </a:extLst>
              </p:cNvPr>
              <p:cNvSpPr/>
              <p:nvPr/>
            </p:nvSpPr>
            <p:spPr>
              <a:xfrm>
                <a:off x="280403" y="840539"/>
                <a:ext cx="198188" cy="17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61" extrusionOk="0">
                    <a:moveTo>
                      <a:pt x="13680" y="15429"/>
                    </a:moveTo>
                    <a:cubicBezTo>
                      <a:pt x="12240" y="17357"/>
                      <a:pt x="13320" y="15043"/>
                      <a:pt x="13320" y="14271"/>
                    </a:cubicBezTo>
                    <a:cubicBezTo>
                      <a:pt x="12600" y="13114"/>
                      <a:pt x="12600" y="13114"/>
                      <a:pt x="12600" y="13114"/>
                    </a:cubicBezTo>
                    <a:cubicBezTo>
                      <a:pt x="12600" y="11957"/>
                      <a:pt x="12240" y="12343"/>
                      <a:pt x="11520" y="10800"/>
                    </a:cubicBezTo>
                    <a:cubicBezTo>
                      <a:pt x="11160" y="9643"/>
                      <a:pt x="9000" y="9643"/>
                      <a:pt x="9000" y="10029"/>
                    </a:cubicBezTo>
                    <a:cubicBezTo>
                      <a:pt x="9000" y="10800"/>
                      <a:pt x="7920" y="9643"/>
                      <a:pt x="7200" y="10800"/>
                    </a:cubicBezTo>
                    <a:cubicBezTo>
                      <a:pt x="7200" y="12343"/>
                      <a:pt x="6120" y="13114"/>
                      <a:pt x="5040" y="13500"/>
                    </a:cubicBezTo>
                    <a:cubicBezTo>
                      <a:pt x="5040" y="13114"/>
                      <a:pt x="5760" y="13114"/>
                      <a:pt x="5040" y="13114"/>
                    </a:cubicBezTo>
                    <a:cubicBezTo>
                      <a:pt x="4680" y="12343"/>
                      <a:pt x="5040" y="12343"/>
                      <a:pt x="4680" y="11957"/>
                    </a:cubicBezTo>
                    <a:cubicBezTo>
                      <a:pt x="3960" y="11957"/>
                      <a:pt x="3960" y="11957"/>
                      <a:pt x="4680" y="11186"/>
                    </a:cubicBezTo>
                    <a:cubicBezTo>
                      <a:pt x="4680" y="10800"/>
                      <a:pt x="3600" y="10800"/>
                      <a:pt x="2880" y="9643"/>
                    </a:cubicBezTo>
                    <a:cubicBezTo>
                      <a:pt x="2880" y="8871"/>
                      <a:pt x="1800" y="9643"/>
                      <a:pt x="1800" y="8871"/>
                    </a:cubicBezTo>
                    <a:cubicBezTo>
                      <a:pt x="1800" y="7714"/>
                      <a:pt x="1080" y="8871"/>
                      <a:pt x="1800" y="6943"/>
                    </a:cubicBezTo>
                    <a:cubicBezTo>
                      <a:pt x="1800" y="5786"/>
                      <a:pt x="1080" y="7714"/>
                      <a:pt x="1080" y="6943"/>
                    </a:cubicBezTo>
                    <a:cubicBezTo>
                      <a:pt x="720" y="6557"/>
                      <a:pt x="1800" y="5786"/>
                      <a:pt x="1080" y="5786"/>
                    </a:cubicBezTo>
                    <a:cubicBezTo>
                      <a:pt x="0" y="5786"/>
                      <a:pt x="720" y="6943"/>
                      <a:pt x="0" y="6943"/>
                    </a:cubicBezTo>
                    <a:cubicBezTo>
                      <a:pt x="0" y="6557"/>
                      <a:pt x="0" y="6557"/>
                      <a:pt x="0" y="6557"/>
                    </a:cubicBezTo>
                    <a:cubicBezTo>
                      <a:pt x="1080" y="3471"/>
                      <a:pt x="1800" y="4629"/>
                      <a:pt x="2160" y="3471"/>
                    </a:cubicBezTo>
                    <a:cubicBezTo>
                      <a:pt x="2880" y="2700"/>
                      <a:pt x="2880" y="4243"/>
                      <a:pt x="3600" y="3471"/>
                    </a:cubicBezTo>
                    <a:cubicBezTo>
                      <a:pt x="4680" y="3471"/>
                      <a:pt x="4680" y="2314"/>
                      <a:pt x="3600" y="1543"/>
                    </a:cubicBezTo>
                    <a:cubicBezTo>
                      <a:pt x="2880" y="1157"/>
                      <a:pt x="4680" y="1543"/>
                      <a:pt x="3960" y="0"/>
                    </a:cubicBezTo>
                    <a:cubicBezTo>
                      <a:pt x="6120" y="0"/>
                      <a:pt x="7200" y="1157"/>
                      <a:pt x="8280" y="386"/>
                    </a:cubicBezTo>
                    <a:cubicBezTo>
                      <a:pt x="9000" y="0"/>
                      <a:pt x="10080" y="386"/>
                      <a:pt x="10440" y="386"/>
                    </a:cubicBezTo>
                    <a:cubicBezTo>
                      <a:pt x="10080" y="2314"/>
                      <a:pt x="11160" y="2700"/>
                      <a:pt x="11520" y="1543"/>
                    </a:cubicBezTo>
                    <a:cubicBezTo>
                      <a:pt x="11520" y="1157"/>
                      <a:pt x="12240" y="1543"/>
                      <a:pt x="12240" y="2314"/>
                    </a:cubicBezTo>
                    <a:cubicBezTo>
                      <a:pt x="13320" y="3471"/>
                      <a:pt x="12600" y="386"/>
                      <a:pt x="15120" y="1543"/>
                    </a:cubicBezTo>
                    <a:cubicBezTo>
                      <a:pt x="16200" y="2700"/>
                      <a:pt x="15480" y="1543"/>
                      <a:pt x="16200" y="1157"/>
                    </a:cubicBezTo>
                    <a:cubicBezTo>
                      <a:pt x="17280" y="1157"/>
                      <a:pt x="15480" y="0"/>
                      <a:pt x="17280" y="386"/>
                    </a:cubicBezTo>
                    <a:cubicBezTo>
                      <a:pt x="18360" y="1157"/>
                      <a:pt x="17640" y="1543"/>
                      <a:pt x="17640" y="2314"/>
                    </a:cubicBezTo>
                    <a:cubicBezTo>
                      <a:pt x="18360" y="2314"/>
                      <a:pt x="17640" y="3471"/>
                      <a:pt x="18360" y="3471"/>
                    </a:cubicBezTo>
                    <a:cubicBezTo>
                      <a:pt x="18720" y="3471"/>
                      <a:pt x="19800" y="4629"/>
                      <a:pt x="18720" y="4629"/>
                    </a:cubicBezTo>
                    <a:cubicBezTo>
                      <a:pt x="18360" y="5400"/>
                      <a:pt x="18360" y="6943"/>
                      <a:pt x="18720" y="5786"/>
                    </a:cubicBezTo>
                    <a:cubicBezTo>
                      <a:pt x="19440" y="5400"/>
                      <a:pt x="19800" y="5786"/>
                      <a:pt x="19440" y="7714"/>
                    </a:cubicBezTo>
                    <a:cubicBezTo>
                      <a:pt x="19440" y="8871"/>
                      <a:pt x="19800" y="7714"/>
                      <a:pt x="20520" y="9643"/>
                    </a:cubicBezTo>
                    <a:cubicBezTo>
                      <a:pt x="19440" y="10029"/>
                      <a:pt x="20520" y="10029"/>
                      <a:pt x="19800" y="11186"/>
                    </a:cubicBezTo>
                    <a:cubicBezTo>
                      <a:pt x="19800" y="12343"/>
                      <a:pt x="21600" y="12343"/>
                      <a:pt x="20880" y="13500"/>
                    </a:cubicBezTo>
                    <a:cubicBezTo>
                      <a:pt x="19800" y="15043"/>
                      <a:pt x="21600" y="14271"/>
                      <a:pt x="21600" y="16200"/>
                    </a:cubicBezTo>
                    <a:cubicBezTo>
                      <a:pt x="19800" y="15429"/>
                      <a:pt x="19440" y="15429"/>
                      <a:pt x="19440" y="16200"/>
                    </a:cubicBezTo>
                    <a:cubicBezTo>
                      <a:pt x="19800" y="17357"/>
                      <a:pt x="20520" y="16200"/>
                      <a:pt x="20520" y="17357"/>
                    </a:cubicBezTo>
                    <a:cubicBezTo>
                      <a:pt x="20520" y="18514"/>
                      <a:pt x="19800" y="19671"/>
                      <a:pt x="18720" y="18514"/>
                    </a:cubicBezTo>
                    <a:cubicBezTo>
                      <a:pt x="18360" y="17743"/>
                      <a:pt x="17640" y="21600"/>
                      <a:pt x="17280" y="20443"/>
                    </a:cubicBezTo>
                    <a:cubicBezTo>
                      <a:pt x="16560" y="18900"/>
                      <a:pt x="16200" y="20443"/>
                      <a:pt x="16200" y="18900"/>
                    </a:cubicBezTo>
                    <a:cubicBezTo>
                      <a:pt x="16560" y="17743"/>
                      <a:pt x="16200" y="17357"/>
                      <a:pt x="16200" y="16586"/>
                    </a:cubicBezTo>
                    <a:cubicBezTo>
                      <a:pt x="16560" y="15429"/>
                      <a:pt x="14400" y="15429"/>
                      <a:pt x="13680" y="1542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6DD67D8A-157C-D8B5-C9CD-094F087FE184}"/>
                  </a:ext>
                </a:extLst>
              </p:cNvPr>
              <p:cNvSpPr/>
              <p:nvPr/>
            </p:nvSpPr>
            <p:spPr>
              <a:xfrm>
                <a:off x="239399" y="837403"/>
                <a:ext cx="77790" cy="59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5" h="20337" extrusionOk="0">
                    <a:moveTo>
                      <a:pt x="10800" y="20337"/>
                    </a:moveTo>
                    <a:cubicBezTo>
                      <a:pt x="13500" y="11242"/>
                      <a:pt x="15300" y="14653"/>
                      <a:pt x="16200" y="11242"/>
                    </a:cubicBezTo>
                    <a:cubicBezTo>
                      <a:pt x="18000" y="10105"/>
                      <a:pt x="18000" y="13516"/>
                      <a:pt x="18900" y="11242"/>
                    </a:cubicBezTo>
                    <a:cubicBezTo>
                      <a:pt x="21600" y="11242"/>
                      <a:pt x="21600" y="7832"/>
                      <a:pt x="18900" y="6695"/>
                    </a:cubicBezTo>
                    <a:cubicBezTo>
                      <a:pt x="18000" y="4421"/>
                      <a:pt x="21600" y="6695"/>
                      <a:pt x="20700" y="1011"/>
                    </a:cubicBezTo>
                    <a:cubicBezTo>
                      <a:pt x="18000" y="1011"/>
                      <a:pt x="12600" y="-1263"/>
                      <a:pt x="9900" y="1011"/>
                    </a:cubicBezTo>
                    <a:cubicBezTo>
                      <a:pt x="5400" y="1011"/>
                      <a:pt x="10800" y="1011"/>
                      <a:pt x="8100" y="2148"/>
                    </a:cubicBezTo>
                    <a:cubicBezTo>
                      <a:pt x="5400" y="4421"/>
                      <a:pt x="2700" y="2148"/>
                      <a:pt x="0" y="4421"/>
                    </a:cubicBezTo>
                    <a:cubicBezTo>
                      <a:pt x="900" y="6695"/>
                      <a:pt x="4500" y="4421"/>
                      <a:pt x="2700" y="6695"/>
                    </a:cubicBezTo>
                    <a:cubicBezTo>
                      <a:pt x="900" y="10105"/>
                      <a:pt x="2700" y="10105"/>
                      <a:pt x="4500" y="7832"/>
                    </a:cubicBezTo>
                    <a:cubicBezTo>
                      <a:pt x="7200" y="7832"/>
                      <a:pt x="2700" y="13516"/>
                      <a:pt x="5400" y="11242"/>
                    </a:cubicBezTo>
                    <a:cubicBezTo>
                      <a:pt x="8100" y="7832"/>
                      <a:pt x="10800" y="7832"/>
                      <a:pt x="8100" y="10105"/>
                    </a:cubicBezTo>
                    <a:cubicBezTo>
                      <a:pt x="7200" y="11242"/>
                      <a:pt x="9900" y="11242"/>
                      <a:pt x="8100" y="14653"/>
                    </a:cubicBezTo>
                    <a:cubicBezTo>
                      <a:pt x="7200" y="16926"/>
                      <a:pt x="8100" y="14653"/>
                      <a:pt x="8100" y="16926"/>
                    </a:cubicBezTo>
                    <a:cubicBezTo>
                      <a:pt x="8100" y="19200"/>
                      <a:pt x="9900" y="16926"/>
                      <a:pt x="9900" y="19200"/>
                    </a:cubicBezTo>
                    <a:cubicBezTo>
                      <a:pt x="9900" y="20337"/>
                      <a:pt x="10800" y="19200"/>
                      <a:pt x="10800" y="16926"/>
                    </a:cubicBezTo>
                    <a:cubicBezTo>
                      <a:pt x="10800" y="20337"/>
                      <a:pt x="10800" y="19200"/>
                      <a:pt x="10800" y="2033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9DD0CECC-C9DD-F92D-F85B-4DB660BBD3AC}"/>
                  </a:ext>
                </a:extLst>
              </p:cNvPr>
              <p:cNvSpPr/>
              <p:nvPr/>
            </p:nvSpPr>
            <p:spPr>
              <a:xfrm>
                <a:off x="245008" y="8582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000" extrusionOk="0">
                    <a:moveTo>
                      <a:pt x="0" y="3200"/>
                    </a:moveTo>
                    <a:cubicBezTo>
                      <a:pt x="0" y="3200"/>
                      <a:pt x="21600" y="-4000"/>
                      <a:pt x="21600" y="3200"/>
                    </a:cubicBezTo>
                    <a:cubicBezTo>
                      <a:pt x="21600" y="17600"/>
                      <a:pt x="21600" y="17600"/>
                      <a:pt x="0" y="32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2324D7A2-96FB-76AB-DB21-5D21BA924854}"/>
                  </a:ext>
                </a:extLst>
              </p:cNvPr>
              <p:cNvSpPr/>
              <p:nvPr/>
            </p:nvSpPr>
            <p:spPr>
              <a:xfrm>
                <a:off x="247476" y="8720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15274" extrusionOk="0">
                    <a:moveTo>
                      <a:pt x="3200" y="15274"/>
                    </a:moveTo>
                    <a:cubicBezTo>
                      <a:pt x="-4000" y="4474"/>
                      <a:pt x="3200" y="-6326"/>
                      <a:pt x="3200" y="4474"/>
                    </a:cubicBezTo>
                    <a:cubicBezTo>
                      <a:pt x="17600" y="4474"/>
                      <a:pt x="3200" y="15274"/>
                      <a:pt x="3200" y="15274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1CBA37-C47E-C9EC-3B22-3ABA435E3A32}"/>
                  </a:ext>
                </a:extLst>
              </p:cNvPr>
              <p:cNvSpPr/>
              <p:nvPr/>
            </p:nvSpPr>
            <p:spPr>
              <a:xfrm>
                <a:off x="245008" y="8853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000" extrusionOk="0">
                    <a:moveTo>
                      <a:pt x="0" y="10800"/>
                    </a:moveTo>
                    <a:cubicBezTo>
                      <a:pt x="0" y="-3600"/>
                      <a:pt x="21600" y="-3600"/>
                      <a:pt x="21600" y="10800"/>
                    </a:cubicBezTo>
                    <a:cubicBezTo>
                      <a:pt x="21600" y="18000"/>
                      <a:pt x="0" y="10800"/>
                      <a:pt x="0" y="108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A3103B10-B8DA-D04E-74F8-37ACD958ED41}"/>
                  </a:ext>
                </a:extLst>
              </p:cNvPr>
              <p:cNvSpPr/>
              <p:nvPr/>
            </p:nvSpPr>
            <p:spPr>
              <a:xfrm>
                <a:off x="249279" y="8837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extrusionOk="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21600"/>
                      <a:pt x="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ED08660C-A656-DFA3-C429-6C6E9BDE8BB5}"/>
                  </a:ext>
                </a:extLst>
              </p:cNvPr>
              <p:cNvSpPr/>
              <p:nvPr/>
            </p:nvSpPr>
            <p:spPr>
              <a:xfrm>
                <a:off x="255259" y="8786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21600"/>
                      <a:pt x="21600" y="21600"/>
                      <a:pt x="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346B3B03-5A12-46FA-0448-C9C9269D0E70}"/>
                  </a:ext>
                </a:extLst>
              </p:cNvPr>
              <p:cNvSpPr/>
              <p:nvPr/>
            </p:nvSpPr>
            <p:spPr>
              <a:xfrm>
                <a:off x="239882" y="8685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extrusionOk="0">
                    <a:moveTo>
                      <a:pt x="0" y="9600"/>
                    </a:moveTo>
                    <a:cubicBezTo>
                      <a:pt x="0" y="9600"/>
                      <a:pt x="21600" y="-12000"/>
                      <a:pt x="21600" y="9600"/>
                    </a:cubicBezTo>
                    <a:cubicBezTo>
                      <a:pt x="0" y="9600"/>
                      <a:pt x="0" y="9600"/>
                      <a:pt x="0" y="9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76B15AAC-1E83-9BCC-E589-66B67EA3AB6B}"/>
                  </a:ext>
                </a:extLst>
              </p:cNvPr>
              <p:cNvSpPr/>
              <p:nvPr/>
            </p:nvSpPr>
            <p:spPr>
              <a:xfrm>
                <a:off x="260384" y="8685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extrusionOk="0">
                    <a:moveTo>
                      <a:pt x="0" y="9600"/>
                    </a:moveTo>
                    <a:cubicBezTo>
                      <a:pt x="0" y="9600"/>
                      <a:pt x="0" y="-12000"/>
                      <a:pt x="21600" y="9600"/>
                    </a:cubicBezTo>
                    <a:cubicBezTo>
                      <a:pt x="0" y="9600"/>
                      <a:pt x="0" y="9600"/>
                      <a:pt x="0" y="9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A81AFDA8-BC90-0479-2655-EECF929ECBD7}"/>
                  </a:ext>
                </a:extLst>
              </p:cNvPr>
              <p:cNvSpPr/>
              <p:nvPr/>
            </p:nvSpPr>
            <p:spPr>
              <a:xfrm>
                <a:off x="48672" y="751069"/>
                <a:ext cx="12701" cy="1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25" h="18405" extrusionOk="0">
                    <a:moveTo>
                      <a:pt x="6480" y="18405"/>
                    </a:moveTo>
                    <a:cubicBezTo>
                      <a:pt x="-2160" y="18405"/>
                      <a:pt x="-2160" y="-3195"/>
                      <a:pt x="6480" y="405"/>
                    </a:cubicBezTo>
                    <a:cubicBezTo>
                      <a:pt x="10800" y="7605"/>
                      <a:pt x="19440" y="14805"/>
                      <a:pt x="6480" y="18405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40F46D3C-3ABB-733E-3CE8-A5F32FDCF9F8}"/>
                  </a:ext>
                </a:extLst>
              </p:cNvPr>
              <p:cNvSpPr/>
              <p:nvPr/>
            </p:nvSpPr>
            <p:spPr>
              <a:xfrm>
                <a:off x="68742" y="7201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987" h="16200" extrusionOk="0">
                    <a:moveTo>
                      <a:pt x="3697" y="10800"/>
                    </a:moveTo>
                    <a:cubicBezTo>
                      <a:pt x="3697" y="-3600"/>
                      <a:pt x="16657" y="-3600"/>
                      <a:pt x="8017" y="10800"/>
                    </a:cubicBezTo>
                    <a:cubicBezTo>
                      <a:pt x="3697" y="18000"/>
                      <a:pt x="-4943" y="18000"/>
                      <a:pt x="3697" y="108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Freeform 156">
                <a:extLst>
                  <a:ext uri="{FF2B5EF4-FFF2-40B4-BE49-F238E27FC236}">
                    <a16:creationId xmlns:a16="http://schemas.microsoft.com/office/drawing/2014/main" id="{776EB340-E9A6-5F9B-8BF6-BE2B60F45B22}"/>
                  </a:ext>
                </a:extLst>
              </p:cNvPr>
              <p:cNvSpPr/>
              <p:nvPr/>
            </p:nvSpPr>
            <p:spPr>
              <a:xfrm>
                <a:off x="57443" y="7470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800" h="21600" extrusionOk="0">
                    <a:moveTo>
                      <a:pt x="6400" y="21600"/>
                    </a:moveTo>
                    <a:cubicBezTo>
                      <a:pt x="-8000" y="21600"/>
                      <a:pt x="6400" y="0"/>
                      <a:pt x="6400" y="0"/>
                    </a:cubicBezTo>
                    <a:cubicBezTo>
                      <a:pt x="13600" y="0"/>
                      <a:pt x="13600" y="21600"/>
                      <a:pt x="640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Freeform 273">
                <a:extLst>
                  <a:ext uri="{FF2B5EF4-FFF2-40B4-BE49-F238E27FC236}">
                    <a16:creationId xmlns:a16="http://schemas.microsoft.com/office/drawing/2014/main" id="{444DE250-E5B2-C64B-413E-3013A5F4410E}"/>
                  </a:ext>
                </a:extLst>
              </p:cNvPr>
              <p:cNvSpPr/>
              <p:nvPr/>
            </p:nvSpPr>
            <p:spPr>
              <a:xfrm>
                <a:off x="220605" y="152562"/>
                <a:ext cx="1468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75" h="21600" extrusionOk="0">
                    <a:moveTo>
                      <a:pt x="10800" y="21600"/>
                    </a:moveTo>
                    <a:cubicBezTo>
                      <a:pt x="0" y="7200"/>
                      <a:pt x="0" y="7200"/>
                      <a:pt x="0" y="0"/>
                    </a:cubicBezTo>
                    <a:cubicBezTo>
                      <a:pt x="3600" y="0"/>
                      <a:pt x="3600" y="7200"/>
                      <a:pt x="10800" y="7200"/>
                    </a:cubicBezTo>
                    <a:cubicBezTo>
                      <a:pt x="10800" y="7200"/>
                      <a:pt x="21600" y="7200"/>
                      <a:pt x="14400" y="72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Freeform 274">
                <a:extLst>
                  <a:ext uri="{FF2B5EF4-FFF2-40B4-BE49-F238E27FC236}">
                    <a16:creationId xmlns:a16="http://schemas.microsoft.com/office/drawing/2014/main" id="{5AD76D9F-1064-D367-6890-7849D3B8C3F3}"/>
                  </a:ext>
                </a:extLst>
              </p:cNvPr>
              <p:cNvSpPr/>
              <p:nvPr/>
            </p:nvSpPr>
            <p:spPr>
              <a:xfrm>
                <a:off x="1807254" y="1621324"/>
                <a:ext cx="12701" cy="17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900" h="16537" extrusionOk="0">
                    <a:moveTo>
                      <a:pt x="8100" y="1108"/>
                    </a:moveTo>
                    <a:cubicBezTo>
                      <a:pt x="8100" y="-5063"/>
                      <a:pt x="18900" y="16537"/>
                      <a:pt x="8100" y="16537"/>
                    </a:cubicBezTo>
                    <a:cubicBezTo>
                      <a:pt x="-2700" y="16537"/>
                      <a:pt x="-2700" y="1108"/>
                      <a:pt x="8100" y="1108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Freeform 275">
                <a:extLst>
                  <a:ext uri="{FF2B5EF4-FFF2-40B4-BE49-F238E27FC236}">
                    <a16:creationId xmlns:a16="http://schemas.microsoft.com/office/drawing/2014/main" id="{6DD0D911-C3CE-F5D5-02D4-FE656A3B3A9B}"/>
                  </a:ext>
                </a:extLst>
              </p:cNvPr>
              <p:cNvSpPr/>
              <p:nvPr/>
            </p:nvSpPr>
            <p:spPr>
              <a:xfrm>
                <a:off x="1853148" y="16607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10987" extrusionOk="0">
                    <a:moveTo>
                      <a:pt x="10800" y="8017"/>
                    </a:moveTo>
                    <a:cubicBezTo>
                      <a:pt x="-3600" y="3697"/>
                      <a:pt x="-3600" y="-4943"/>
                      <a:pt x="10800" y="3697"/>
                    </a:cubicBezTo>
                    <a:cubicBezTo>
                      <a:pt x="18000" y="3697"/>
                      <a:pt x="18000" y="16657"/>
                      <a:pt x="10800" y="801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Freeform 276">
                <a:extLst>
                  <a:ext uri="{FF2B5EF4-FFF2-40B4-BE49-F238E27FC236}">
                    <a16:creationId xmlns:a16="http://schemas.microsoft.com/office/drawing/2014/main" id="{79A92BCC-7331-FC5B-DC3A-CAEEE66068DD}"/>
                  </a:ext>
                </a:extLst>
              </p:cNvPr>
              <p:cNvSpPr/>
              <p:nvPr/>
            </p:nvSpPr>
            <p:spPr>
              <a:xfrm>
                <a:off x="1834462" y="16405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150" h="21600" extrusionOk="0">
                    <a:moveTo>
                      <a:pt x="4950" y="0"/>
                    </a:moveTo>
                    <a:cubicBezTo>
                      <a:pt x="-9450" y="14400"/>
                      <a:pt x="12150" y="21600"/>
                      <a:pt x="12150" y="21600"/>
                    </a:cubicBezTo>
                    <a:cubicBezTo>
                      <a:pt x="12150" y="14400"/>
                      <a:pt x="12150" y="0"/>
                      <a:pt x="495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Freeform 277">
                <a:extLst>
                  <a:ext uri="{FF2B5EF4-FFF2-40B4-BE49-F238E27FC236}">
                    <a16:creationId xmlns:a16="http://schemas.microsoft.com/office/drawing/2014/main" id="{0010768C-C59B-FC7D-5C82-1E9DFDC4D48C}"/>
                  </a:ext>
                </a:extLst>
              </p:cNvPr>
              <p:cNvSpPr/>
              <p:nvPr/>
            </p:nvSpPr>
            <p:spPr>
              <a:xfrm>
                <a:off x="1449912" y="1281286"/>
                <a:ext cx="287854" cy="350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2" h="21197" extrusionOk="0">
                    <a:moveTo>
                      <a:pt x="173" y="7000"/>
                    </a:moveTo>
                    <a:cubicBezTo>
                      <a:pt x="1646" y="6600"/>
                      <a:pt x="1155" y="5600"/>
                      <a:pt x="2382" y="4800"/>
                    </a:cubicBezTo>
                    <a:cubicBezTo>
                      <a:pt x="3364" y="3800"/>
                      <a:pt x="1891" y="3800"/>
                      <a:pt x="1891" y="3400"/>
                    </a:cubicBezTo>
                    <a:cubicBezTo>
                      <a:pt x="1891" y="3200"/>
                      <a:pt x="2382" y="3200"/>
                      <a:pt x="2382" y="2800"/>
                    </a:cubicBezTo>
                    <a:cubicBezTo>
                      <a:pt x="2627" y="2800"/>
                      <a:pt x="2627" y="2600"/>
                      <a:pt x="2627" y="1600"/>
                    </a:cubicBezTo>
                    <a:cubicBezTo>
                      <a:pt x="2382" y="400"/>
                      <a:pt x="1891" y="600"/>
                      <a:pt x="1891" y="0"/>
                    </a:cubicBezTo>
                    <a:cubicBezTo>
                      <a:pt x="2627" y="0"/>
                      <a:pt x="7537" y="0"/>
                      <a:pt x="8764" y="0"/>
                    </a:cubicBezTo>
                    <a:cubicBezTo>
                      <a:pt x="12691" y="2200"/>
                      <a:pt x="14409" y="3200"/>
                      <a:pt x="15391" y="3800"/>
                    </a:cubicBezTo>
                    <a:cubicBezTo>
                      <a:pt x="16864" y="4400"/>
                      <a:pt x="15391" y="4400"/>
                      <a:pt x="16127" y="5400"/>
                    </a:cubicBezTo>
                    <a:cubicBezTo>
                      <a:pt x="17355" y="6000"/>
                      <a:pt x="18827" y="7200"/>
                      <a:pt x="19073" y="7200"/>
                    </a:cubicBezTo>
                    <a:cubicBezTo>
                      <a:pt x="18337" y="8200"/>
                      <a:pt x="18827" y="8200"/>
                      <a:pt x="18337" y="8800"/>
                    </a:cubicBezTo>
                    <a:cubicBezTo>
                      <a:pt x="17600" y="10400"/>
                      <a:pt x="18827" y="11000"/>
                      <a:pt x="19564" y="11600"/>
                    </a:cubicBezTo>
                    <a:cubicBezTo>
                      <a:pt x="19809" y="12600"/>
                      <a:pt x="18827" y="11800"/>
                      <a:pt x="19564" y="13200"/>
                    </a:cubicBezTo>
                    <a:cubicBezTo>
                      <a:pt x="19809" y="14400"/>
                      <a:pt x="18827" y="13800"/>
                      <a:pt x="19564" y="15400"/>
                    </a:cubicBezTo>
                    <a:cubicBezTo>
                      <a:pt x="20300" y="16800"/>
                      <a:pt x="19564" y="16800"/>
                      <a:pt x="19809" y="17800"/>
                    </a:cubicBezTo>
                    <a:cubicBezTo>
                      <a:pt x="20546" y="18400"/>
                      <a:pt x="20546" y="17800"/>
                      <a:pt x="21282" y="18800"/>
                    </a:cubicBezTo>
                    <a:cubicBezTo>
                      <a:pt x="20546" y="19400"/>
                      <a:pt x="19809" y="19600"/>
                      <a:pt x="18337" y="20400"/>
                    </a:cubicBezTo>
                    <a:cubicBezTo>
                      <a:pt x="16864" y="21000"/>
                      <a:pt x="16618" y="19400"/>
                      <a:pt x="16618" y="20400"/>
                    </a:cubicBezTo>
                    <a:cubicBezTo>
                      <a:pt x="16127" y="21200"/>
                      <a:pt x="15146" y="21200"/>
                      <a:pt x="14655" y="21000"/>
                    </a:cubicBezTo>
                    <a:cubicBezTo>
                      <a:pt x="14409" y="20600"/>
                      <a:pt x="13427" y="21600"/>
                      <a:pt x="12691" y="21000"/>
                    </a:cubicBezTo>
                    <a:cubicBezTo>
                      <a:pt x="11955" y="20000"/>
                      <a:pt x="11955" y="21200"/>
                      <a:pt x="10237" y="20600"/>
                    </a:cubicBezTo>
                    <a:cubicBezTo>
                      <a:pt x="9500" y="19600"/>
                      <a:pt x="10237" y="19600"/>
                      <a:pt x="9746" y="18800"/>
                    </a:cubicBezTo>
                    <a:cubicBezTo>
                      <a:pt x="9500" y="17800"/>
                      <a:pt x="9009" y="17200"/>
                      <a:pt x="8764" y="16800"/>
                    </a:cubicBezTo>
                    <a:cubicBezTo>
                      <a:pt x="8027" y="16800"/>
                      <a:pt x="7291" y="16800"/>
                      <a:pt x="6800" y="16600"/>
                    </a:cubicBezTo>
                    <a:cubicBezTo>
                      <a:pt x="4837" y="15600"/>
                      <a:pt x="5327" y="16200"/>
                      <a:pt x="4837" y="15600"/>
                    </a:cubicBezTo>
                    <a:cubicBezTo>
                      <a:pt x="4591" y="15000"/>
                      <a:pt x="4591" y="16000"/>
                      <a:pt x="4100" y="15400"/>
                    </a:cubicBezTo>
                    <a:cubicBezTo>
                      <a:pt x="3855" y="14800"/>
                      <a:pt x="3118" y="15000"/>
                      <a:pt x="2627" y="14000"/>
                    </a:cubicBezTo>
                    <a:cubicBezTo>
                      <a:pt x="2382" y="13800"/>
                      <a:pt x="1891" y="13400"/>
                      <a:pt x="1891" y="12600"/>
                    </a:cubicBezTo>
                    <a:cubicBezTo>
                      <a:pt x="1646" y="11800"/>
                      <a:pt x="-318" y="10600"/>
                      <a:pt x="173" y="9800"/>
                    </a:cubicBezTo>
                    <a:cubicBezTo>
                      <a:pt x="418" y="8800"/>
                      <a:pt x="-318" y="8200"/>
                      <a:pt x="173" y="70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Freeform 278">
                <a:extLst>
                  <a:ext uri="{FF2B5EF4-FFF2-40B4-BE49-F238E27FC236}">
                    <a16:creationId xmlns:a16="http://schemas.microsoft.com/office/drawing/2014/main" id="{E330DCDD-EA96-CDE9-EF36-FCF6F73CE6C9}"/>
                  </a:ext>
                </a:extLst>
              </p:cNvPr>
              <p:cNvSpPr/>
              <p:nvPr/>
            </p:nvSpPr>
            <p:spPr>
              <a:xfrm>
                <a:off x="1704003" y="1435398"/>
                <a:ext cx="12701" cy="24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82" h="16636" extrusionOk="0">
                    <a:moveTo>
                      <a:pt x="3840" y="15788"/>
                    </a:moveTo>
                    <a:cubicBezTo>
                      <a:pt x="3840" y="11468"/>
                      <a:pt x="-4800" y="4988"/>
                      <a:pt x="3840" y="4988"/>
                    </a:cubicBezTo>
                    <a:cubicBezTo>
                      <a:pt x="3840" y="668"/>
                      <a:pt x="3840" y="-3652"/>
                      <a:pt x="8160" y="4988"/>
                    </a:cubicBezTo>
                    <a:cubicBezTo>
                      <a:pt x="8160" y="11468"/>
                      <a:pt x="8160" y="7148"/>
                      <a:pt x="8160" y="11468"/>
                    </a:cubicBezTo>
                    <a:cubicBezTo>
                      <a:pt x="16800" y="15788"/>
                      <a:pt x="16800" y="17948"/>
                      <a:pt x="3840" y="15788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Freeform 279">
                <a:extLst>
                  <a:ext uri="{FF2B5EF4-FFF2-40B4-BE49-F238E27FC236}">
                    <a16:creationId xmlns:a16="http://schemas.microsoft.com/office/drawing/2014/main" id="{DC7CF84C-B809-18C9-2131-B67ED6FCC013}"/>
                  </a:ext>
                </a:extLst>
              </p:cNvPr>
              <p:cNvSpPr/>
              <p:nvPr/>
            </p:nvSpPr>
            <p:spPr>
              <a:xfrm>
                <a:off x="1711642" y="1409605"/>
                <a:ext cx="12701" cy="16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600" h="19412" extrusionOk="0">
                    <a:moveTo>
                      <a:pt x="6400" y="19412"/>
                    </a:moveTo>
                    <a:cubicBezTo>
                      <a:pt x="-8000" y="12212"/>
                      <a:pt x="6400" y="12212"/>
                      <a:pt x="6400" y="8612"/>
                    </a:cubicBezTo>
                    <a:cubicBezTo>
                      <a:pt x="6400" y="1412"/>
                      <a:pt x="6400" y="-2188"/>
                      <a:pt x="13600" y="1412"/>
                    </a:cubicBezTo>
                    <a:cubicBezTo>
                      <a:pt x="13600" y="1412"/>
                      <a:pt x="13600" y="1412"/>
                      <a:pt x="13600" y="12212"/>
                    </a:cubicBezTo>
                    <a:cubicBezTo>
                      <a:pt x="13600" y="19412"/>
                      <a:pt x="13600" y="19412"/>
                      <a:pt x="6400" y="19412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Freeform 280">
                <a:extLst>
                  <a:ext uri="{FF2B5EF4-FFF2-40B4-BE49-F238E27FC236}">
                    <a16:creationId xmlns:a16="http://schemas.microsoft.com/office/drawing/2014/main" id="{E3EE0D2C-6063-1454-5D96-1E462B6546F9}"/>
                  </a:ext>
                </a:extLst>
              </p:cNvPr>
              <p:cNvSpPr/>
              <p:nvPr/>
            </p:nvSpPr>
            <p:spPr>
              <a:xfrm>
                <a:off x="1713475" y="1497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484" h="15000" extrusionOk="0">
                    <a:moveTo>
                      <a:pt x="2082" y="15000"/>
                    </a:moveTo>
                    <a:cubicBezTo>
                      <a:pt x="-6558" y="15000"/>
                      <a:pt x="15042" y="-6600"/>
                      <a:pt x="6402" y="2040"/>
                    </a:cubicBezTo>
                    <a:cubicBezTo>
                      <a:pt x="6402" y="6360"/>
                      <a:pt x="6402" y="15000"/>
                      <a:pt x="2082" y="150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Freeform 281">
                <a:extLst>
                  <a:ext uri="{FF2B5EF4-FFF2-40B4-BE49-F238E27FC236}">
                    <a16:creationId xmlns:a16="http://schemas.microsoft.com/office/drawing/2014/main" id="{3DDCE911-01CB-843E-0583-E6C13A1C7485}"/>
                  </a:ext>
                </a:extLst>
              </p:cNvPr>
              <p:cNvSpPr/>
              <p:nvPr/>
            </p:nvSpPr>
            <p:spPr>
              <a:xfrm>
                <a:off x="2125150" y="1935088"/>
                <a:ext cx="19119" cy="1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106" h="12946" extrusionOk="0">
                    <a:moveTo>
                      <a:pt x="355" y="1491"/>
                    </a:moveTo>
                    <a:cubicBezTo>
                      <a:pt x="5755" y="-3909"/>
                      <a:pt x="19255" y="6891"/>
                      <a:pt x="13855" y="9591"/>
                    </a:cubicBezTo>
                    <a:cubicBezTo>
                      <a:pt x="11155" y="17691"/>
                      <a:pt x="-2345" y="9591"/>
                      <a:pt x="355" y="1491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Freeform 282">
                <a:extLst>
                  <a:ext uri="{FF2B5EF4-FFF2-40B4-BE49-F238E27FC236}">
                    <a16:creationId xmlns:a16="http://schemas.microsoft.com/office/drawing/2014/main" id="{8B07AE3E-73F4-1B3F-136B-4E9921901949}"/>
                  </a:ext>
                </a:extLst>
              </p:cNvPr>
              <p:cNvSpPr/>
              <p:nvPr/>
            </p:nvSpPr>
            <p:spPr>
              <a:xfrm>
                <a:off x="2181341" y="1905677"/>
                <a:ext cx="13123" cy="15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368" h="11787" extrusionOk="0">
                    <a:moveTo>
                      <a:pt x="5905" y="11084"/>
                    </a:moveTo>
                    <a:cubicBezTo>
                      <a:pt x="-7595" y="15884"/>
                      <a:pt x="5905" y="-5716"/>
                      <a:pt x="8605" y="1484"/>
                    </a:cubicBezTo>
                    <a:cubicBezTo>
                      <a:pt x="8605" y="8684"/>
                      <a:pt x="14005" y="11084"/>
                      <a:pt x="5905" y="11084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Freeform 1313">
                <a:extLst>
                  <a:ext uri="{FF2B5EF4-FFF2-40B4-BE49-F238E27FC236}">
                    <a16:creationId xmlns:a16="http://schemas.microsoft.com/office/drawing/2014/main" id="{839B2960-3CEE-8D9B-81EB-5ABA50C1A0C5}"/>
                  </a:ext>
                </a:extLst>
              </p:cNvPr>
              <p:cNvSpPr/>
              <p:nvPr/>
            </p:nvSpPr>
            <p:spPr>
              <a:xfrm>
                <a:off x="1299065" y="859475"/>
                <a:ext cx="279779" cy="79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837" extrusionOk="0">
                    <a:moveTo>
                      <a:pt x="0" y="17126"/>
                    </a:moveTo>
                    <a:cubicBezTo>
                      <a:pt x="644" y="16752"/>
                      <a:pt x="1383" y="17099"/>
                      <a:pt x="1527" y="14589"/>
                    </a:cubicBezTo>
                    <a:cubicBezTo>
                      <a:pt x="1565" y="13929"/>
                      <a:pt x="1382" y="13320"/>
                      <a:pt x="1309" y="12686"/>
                    </a:cubicBezTo>
                    <a:cubicBezTo>
                      <a:pt x="1382" y="11628"/>
                      <a:pt x="1265" y="10277"/>
                      <a:pt x="1527" y="9514"/>
                    </a:cubicBezTo>
                    <a:cubicBezTo>
                      <a:pt x="1853" y="8569"/>
                      <a:pt x="2836" y="8245"/>
                      <a:pt x="2836" y="8245"/>
                    </a:cubicBezTo>
                    <a:cubicBezTo>
                      <a:pt x="3054" y="8668"/>
                      <a:pt x="3305" y="8975"/>
                      <a:pt x="3491" y="9514"/>
                    </a:cubicBezTo>
                    <a:cubicBezTo>
                      <a:pt x="3676" y="10053"/>
                      <a:pt x="3759" y="10831"/>
                      <a:pt x="3927" y="11417"/>
                    </a:cubicBezTo>
                    <a:cubicBezTo>
                      <a:pt x="4125" y="12106"/>
                      <a:pt x="4364" y="12686"/>
                      <a:pt x="4582" y="13320"/>
                    </a:cubicBezTo>
                    <a:cubicBezTo>
                      <a:pt x="4655" y="13954"/>
                      <a:pt x="4637" y="14750"/>
                      <a:pt x="4800" y="15223"/>
                    </a:cubicBezTo>
                    <a:cubicBezTo>
                      <a:pt x="5247" y="16523"/>
                      <a:pt x="6131" y="15464"/>
                      <a:pt x="6545" y="15223"/>
                    </a:cubicBezTo>
                    <a:cubicBezTo>
                      <a:pt x="7273" y="15434"/>
                      <a:pt x="8034" y="15185"/>
                      <a:pt x="8727" y="15857"/>
                    </a:cubicBezTo>
                    <a:cubicBezTo>
                      <a:pt x="8976" y="16098"/>
                      <a:pt x="8909" y="17575"/>
                      <a:pt x="9164" y="17760"/>
                    </a:cubicBezTo>
                    <a:cubicBezTo>
                      <a:pt x="9593" y="18072"/>
                      <a:pt x="10036" y="17337"/>
                      <a:pt x="10473" y="17126"/>
                    </a:cubicBezTo>
                    <a:cubicBezTo>
                      <a:pt x="10545" y="16069"/>
                      <a:pt x="10507" y="14890"/>
                      <a:pt x="10691" y="13954"/>
                    </a:cubicBezTo>
                    <a:cubicBezTo>
                      <a:pt x="11154" y="11599"/>
                      <a:pt x="12301" y="13082"/>
                      <a:pt x="12873" y="13320"/>
                    </a:cubicBezTo>
                    <a:cubicBezTo>
                      <a:pt x="13091" y="13108"/>
                      <a:pt x="13348" y="13103"/>
                      <a:pt x="13527" y="12686"/>
                    </a:cubicBezTo>
                    <a:cubicBezTo>
                      <a:pt x="13732" y="12209"/>
                      <a:pt x="13724" y="11092"/>
                      <a:pt x="13964" y="10783"/>
                    </a:cubicBezTo>
                    <a:cubicBezTo>
                      <a:pt x="14434" y="10175"/>
                      <a:pt x="14982" y="10360"/>
                      <a:pt x="15491" y="10148"/>
                    </a:cubicBezTo>
                    <a:cubicBezTo>
                      <a:pt x="15709" y="9937"/>
                      <a:pt x="16018" y="10071"/>
                      <a:pt x="16145" y="9514"/>
                    </a:cubicBezTo>
                    <a:cubicBezTo>
                      <a:pt x="16351" y="8617"/>
                      <a:pt x="16274" y="7389"/>
                      <a:pt x="16364" y="6343"/>
                    </a:cubicBezTo>
                    <a:cubicBezTo>
                      <a:pt x="16419" y="5694"/>
                      <a:pt x="16532" y="5092"/>
                      <a:pt x="16582" y="4440"/>
                    </a:cubicBezTo>
                    <a:cubicBezTo>
                      <a:pt x="16678" y="3184"/>
                      <a:pt x="16580" y="1750"/>
                      <a:pt x="16800" y="634"/>
                    </a:cubicBezTo>
                    <a:cubicBezTo>
                      <a:pt x="16914" y="53"/>
                      <a:pt x="17236" y="211"/>
                      <a:pt x="17455" y="0"/>
                    </a:cubicBezTo>
                    <a:cubicBezTo>
                      <a:pt x="18188" y="6397"/>
                      <a:pt x="17069" y="-3528"/>
                      <a:pt x="17891" y="4440"/>
                    </a:cubicBezTo>
                    <a:cubicBezTo>
                      <a:pt x="18023" y="5721"/>
                      <a:pt x="18182" y="6977"/>
                      <a:pt x="18327" y="8245"/>
                    </a:cubicBezTo>
                    <a:cubicBezTo>
                      <a:pt x="18602" y="10639"/>
                      <a:pt x="18604" y="11959"/>
                      <a:pt x="19855" y="12686"/>
                    </a:cubicBezTo>
                    <a:lnTo>
                      <a:pt x="20945" y="13320"/>
                    </a:lnTo>
                    <a:lnTo>
                      <a:pt x="21600" y="14589"/>
                    </a:lnTo>
                  </a:path>
                </a:pathLst>
              </a:custGeom>
              <a:solidFill>
                <a:srgbClr val="A59988"/>
              </a:solidFill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7" name="Freeform 1314">
                <a:extLst>
                  <a:ext uri="{FF2B5EF4-FFF2-40B4-BE49-F238E27FC236}">
                    <a16:creationId xmlns:a16="http://schemas.microsoft.com/office/drawing/2014/main" id="{9C7F4517-72BA-DA65-2F50-A31AC64B8906}"/>
                  </a:ext>
                </a:extLst>
              </p:cNvPr>
              <p:cNvSpPr/>
              <p:nvPr/>
            </p:nvSpPr>
            <p:spPr>
              <a:xfrm>
                <a:off x="1296022" y="856788"/>
                <a:ext cx="325272" cy="279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8" h="21318" extrusionOk="0">
                    <a:moveTo>
                      <a:pt x="18433" y="5101"/>
                    </a:moveTo>
                    <a:cubicBezTo>
                      <a:pt x="18329" y="4721"/>
                      <a:pt x="17921" y="4808"/>
                      <a:pt x="17613" y="4690"/>
                    </a:cubicBezTo>
                    <a:cubicBezTo>
                      <a:pt x="17305" y="4571"/>
                      <a:pt x="16859" y="4602"/>
                      <a:pt x="16587" y="4390"/>
                    </a:cubicBezTo>
                    <a:cubicBezTo>
                      <a:pt x="16314" y="4179"/>
                      <a:pt x="16125" y="3795"/>
                      <a:pt x="15980" y="3420"/>
                    </a:cubicBezTo>
                    <a:cubicBezTo>
                      <a:pt x="15835" y="3045"/>
                      <a:pt x="15829" y="2705"/>
                      <a:pt x="15718" y="2139"/>
                    </a:cubicBezTo>
                    <a:cubicBezTo>
                      <a:pt x="15606" y="1573"/>
                      <a:pt x="15394" y="-225"/>
                      <a:pt x="15309" y="24"/>
                    </a:cubicBezTo>
                    <a:cubicBezTo>
                      <a:pt x="15225" y="273"/>
                      <a:pt x="14654" y="116"/>
                      <a:pt x="14543" y="549"/>
                    </a:cubicBezTo>
                    <a:cubicBezTo>
                      <a:pt x="14433" y="982"/>
                      <a:pt x="14493" y="841"/>
                      <a:pt x="14480" y="1272"/>
                    </a:cubicBezTo>
                    <a:cubicBezTo>
                      <a:pt x="14467" y="1511"/>
                      <a:pt x="14366" y="1700"/>
                      <a:pt x="14299" y="1917"/>
                    </a:cubicBezTo>
                    <a:cubicBezTo>
                      <a:pt x="14232" y="2133"/>
                      <a:pt x="14117" y="2317"/>
                      <a:pt x="14077" y="2571"/>
                    </a:cubicBezTo>
                    <a:cubicBezTo>
                      <a:pt x="14037" y="2826"/>
                      <a:pt x="14199" y="3278"/>
                      <a:pt x="14057" y="3445"/>
                    </a:cubicBezTo>
                    <a:cubicBezTo>
                      <a:pt x="13916" y="3612"/>
                      <a:pt x="13626" y="3612"/>
                      <a:pt x="13227" y="3573"/>
                    </a:cubicBezTo>
                    <a:cubicBezTo>
                      <a:pt x="12828" y="3534"/>
                      <a:pt x="12708" y="3468"/>
                      <a:pt x="12496" y="3598"/>
                    </a:cubicBezTo>
                    <a:cubicBezTo>
                      <a:pt x="12283" y="3729"/>
                      <a:pt x="12167" y="4294"/>
                      <a:pt x="11954" y="4356"/>
                    </a:cubicBezTo>
                    <a:cubicBezTo>
                      <a:pt x="11798" y="4708"/>
                      <a:pt x="11537" y="4652"/>
                      <a:pt x="11333" y="4677"/>
                    </a:cubicBezTo>
                    <a:cubicBezTo>
                      <a:pt x="11130" y="4703"/>
                      <a:pt x="11092" y="4661"/>
                      <a:pt x="10735" y="4510"/>
                    </a:cubicBezTo>
                    <a:cubicBezTo>
                      <a:pt x="10377" y="4359"/>
                      <a:pt x="9767" y="4564"/>
                      <a:pt x="9521" y="4735"/>
                    </a:cubicBezTo>
                    <a:cubicBezTo>
                      <a:pt x="9275" y="4906"/>
                      <a:pt x="9336" y="5328"/>
                      <a:pt x="9260" y="5537"/>
                    </a:cubicBezTo>
                    <a:cubicBezTo>
                      <a:pt x="9184" y="5746"/>
                      <a:pt x="9253" y="5875"/>
                      <a:pt x="9065" y="5989"/>
                    </a:cubicBezTo>
                    <a:cubicBezTo>
                      <a:pt x="8878" y="6104"/>
                      <a:pt x="8322" y="6298"/>
                      <a:pt x="8133" y="6224"/>
                    </a:cubicBezTo>
                    <a:cubicBezTo>
                      <a:pt x="7943" y="6150"/>
                      <a:pt x="8047" y="5701"/>
                      <a:pt x="7930" y="5545"/>
                    </a:cubicBezTo>
                    <a:cubicBezTo>
                      <a:pt x="7813" y="5389"/>
                      <a:pt x="7771" y="5331"/>
                      <a:pt x="7431" y="5289"/>
                    </a:cubicBezTo>
                    <a:cubicBezTo>
                      <a:pt x="7092" y="5247"/>
                      <a:pt x="6308" y="5237"/>
                      <a:pt x="5892" y="5293"/>
                    </a:cubicBezTo>
                    <a:cubicBezTo>
                      <a:pt x="5477" y="5350"/>
                      <a:pt x="5161" y="5630"/>
                      <a:pt x="4939" y="5629"/>
                    </a:cubicBezTo>
                    <a:cubicBezTo>
                      <a:pt x="4717" y="5629"/>
                      <a:pt x="4660" y="5476"/>
                      <a:pt x="4561" y="5289"/>
                    </a:cubicBezTo>
                    <a:cubicBezTo>
                      <a:pt x="4462" y="5102"/>
                      <a:pt x="4507" y="4750"/>
                      <a:pt x="4344" y="4510"/>
                    </a:cubicBezTo>
                    <a:cubicBezTo>
                      <a:pt x="4182" y="4270"/>
                      <a:pt x="3798" y="4122"/>
                      <a:pt x="3586" y="3851"/>
                    </a:cubicBezTo>
                    <a:cubicBezTo>
                      <a:pt x="3374" y="3580"/>
                      <a:pt x="3392" y="2983"/>
                      <a:pt x="3072" y="2883"/>
                    </a:cubicBezTo>
                    <a:cubicBezTo>
                      <a:pt x="2753" y="2783"/>
                      <a:pt x="1939" y="3009"/>
                      <a:pt x="1670" y="3252"/>
                    </a:cubicBezTo>
                    <a:cubicBezTo>
                      <a:pt x="1400" y="3494"/>
                      <a:pt x="1456" y="4018"/>
                      <a:pt x="1453" y="4339"/>
                    </a:cubicBezTo>
                    <a:cubicBezTo>
                      <a:pt x="1450" y="4660"/>
                      <a:pt x="1670" y="4963"/>
                      <a:pt x="1651" y="5176"/>
                    </a:cubicBezTo>
                    <a:cubicBezTo>
                      <a:pt x="1632" y="5389"/>
                      <a:pt x="1490" y="5483"/>
                      <a:pt x="1339" y="5615"/>
                    </a:cubicBezTo>
                    <a:cubicBezTo>
                      <a:pt x="1188" y="5746"/>
                      <a:pt x="896" y="5890"/>
                      <a:pt x="743" y="5966"/>
                    </a:cubicBezTo>
                    <a:cubicBezTo>
                      <a:pt x="591" y="6041"/>
                      <a:pt x="519" y="5969"/>
                      <a:pt x="424" y="6066"/>
                    </a:cubicBezTo>
                    <a:cubicBezTo>
                      <a:pt x="329" y="6163"/>
                      <a:pt x="242" y="6232"/>
                      <a:pt x="174" y="6548"/>
                    </a:cubicBezTo>
                    <a:cubicBezTo>
                      <a:pt x="106" y="6864"/>
                      <a:pt x="-51" y="7615"/>
                      <a:pt x="17" y="7962"/>
                    </a:cubicBezTo>
                    <a:cubicBezTo>
                      <a:pt x="85" y="8310"/>
                      <a:pt x="380" y="8530"/>
                      <a:pt x="582" y="8632"/>
                    </a:cubicBezTo>
                    <a:cubicBezTo>
                      <a:pt x="784" y="8734"/>
                      <a:pt x="1149" y="8438"/>
                      <a:pt x="1230" y="8576"/>
                    </a:cubicBezTo>
                    <a:cubicBezTo>
                      <a:pt x="1310" y="8714"/>
                      <a:pt x="990" y="9249"/>
                      <a:pt x="1067" y="9460"/>
                    </a:cubicBezTo>
                    <a:cubicBezTo>
                      <a:pt x="1144" y="9672"/>
                      <a:pt x="1456" y="9758"/>
                      <a:pt x="1691" y="9843"/>
                    </a:cubicBezTo>
                    <a:cubicBezTo>
                      <a:pt x="1925" y="9929"/>
                      <a:pt x="2277" y="9833"/>
                      <a:pt x="2475" y="9972"/>
                    </a:cubicBezTo>
                    <a:cubicBezTo>
                      <a:pt x="2673" y="10111"/>
                      <a:pt x="2811" y="10464"/>
                      <a:pt x="2877" y="10676"/>
                    </a:cubicBezTo>
                    <a:cubicBezTo>
                      <a:pt x="2942" y="10888"/>
                      <a:pt x="2825" y="11066"/>
                      <a:pt x="2870" y="11243"/>
                    </a:cubicBezTo>
                    <a:cubicBezTo>
                      <a:pt x="2915" y="11421"/>
                      <a:pt x="3016" y="11576"/>
                      <a:pt x="3149" y="11740"/>
                    </a:cubicBezTo>
                    <a:cubicBezTo>
                      <a:pt x="3282" y="11904"/>
                      <a:pt x="3420" y="12031"/>
                      <a:pt x="3668" y="12226"/>
                    </a:cubicBezTo>
                    <a:cubicBezTo>
                      <a:pt x="3916" y="12420"/>
                      <a:pt x="4407" y="12645"/>
                      <a:pt x="4636" y="12908"/>
                    </a:cubicBezTo>
                    <a:cubicBezTo>
                      <a:pt x="4865" y="13171"/>
                      <a:pt x="5015" y="13508"/>
                      <a:pt x="5043" y="13803"/>
                    </a:cubicBezTo>
                    <a:cubicBezTo>
                      <a:pt x="5071" y="14098"/>
                      <a:pt x="4697" y="14414"/>
                      <a:pt x="4805" y="14678"/>
                    </a:cubicBezTo>
                    <a:cubicBezTo>
                      <a:pt x="4914" y="14943"/>
                      <a:pt x="5408" y="15201"/>
                      <a:pt x="5693" y="15389"/>
                    </a:cubicBezTo>
                    <a:cubicBezTo>
                      <a:pt x="5977" y="15576"/>
                      <a:pt x="6356" y="15577"/>
                      <a:pt x="6512" y="15804"/>
                    </a:cubicBezTo>
                    <a:cubicBezTo>
                      <a:pt x="6668" y="16031"/>
                      <a:pt x="6589" y="16244"/>
                      <a:pt x="6627" y="16748"/>
                    </a:cubicBezTo>
                    <a:cubicBezTo>
                      <a:pt x="6665" y="17252"/>
                      <a:pt x="7114" y="17807"/>
                      <a:pt x="7406" y="18248"/>
                    </a:cubicBezTo>
                    <a:cubicBezTo>
                      <a:pt x="7698" y="18689"/>
                      <a:pt x="8121" y="19306"/>
                      <a:pt x="8378" y="19393"/>
                    </a:cubicBezTo>
                    <a:cubicBezTo>
                      <a:pt x="8635" y="19481"/>
                      <a:pt x="8730" y="18819"/>
                      <a:pt x="8948" y="18773"/>
                    </a:cubicBezTo>
                    <a:cubicBezTo>
                      <a:pt x="9165" y="18727"/>
                      <a:pt x="9456" y="19127"/>
                      <a:pt x="9682" y="19117"/>
                    </a:cubicBezTo>
                    <a:cubicBezTo>
                      <a:pt x="9908" y="19107"/>
                      <a:pt x="10166" y="18868"/>
                      <a:pt x="10302" y="18713"/>
                    </a:cubicBezTo>
                    <a:cubicBezTo>
                      <a:pt x="10437" y="18557"/>
                      <a:pt x="9979" y="18089"/>
                      <a:pt x="10493" y="18182"/>
                    </a:cubicBezTo>
                    <a:cubicBezTo>
                      <a:pt x="11007" y="18275"/>
                      <a:pt x="11124" y="18714"/>
                      <a:pt x="11220" y="19269"/>
                    </a:cubicBezTo>
                    <a:cubicBezTo>
                      <a:pt x="11315" y="19824"/>
                      <a:pt x="11348" y="19983"/>
                      <a:pt x="11732" y="20164"/>
                    </a:cubicBezTo>
                    <a:cubicBezTo>
                      <a:pt x="12117" y="20344"/>
                      <a:pt x="12336" y="21256"/>
                      <a:pt x="12527" y="21315"/>
                    </a:cubicBezTo>
                    <a:cubicBezTo>
                      <a:pt x="12719" y="21375"/>
                      <a:pt x="12762" y="20667"/>
                      <a:pt x="12879" y="20522"/>
                    </a:cubicBezTo>
                    <a:cubicBezTo>
                      <a:pt x="12995" y="20376"/>
                      <a:pt x="13088" y="20392"/>
                      <a:pt x="13227" y="20440"/>
                    </a:cubicBezTo>
                    <a:cubicBezTo>
                      <a:pt x="13367" y="20488"/>
                      <a:pt x="13572" y="20832"/>
                      <a:pt x="13718" y="20808"/>
                    </a:cubicBezTo>
                    <a:cubicBezTo>
                      <a:pt x="13863" y="20784"/>
                      <a:pt x="14000" y="20372"/>
                      <a:pt x="14099" y="20297"/>
                    </a:cubicBezTo>
                    <a:cubicBezTo>
                      <a:pt x="14199" y="20221"/>
                      <a:pt x="14213" y="20206"/>
                      <a:pt x="14313" y="20355"/>
                    </a:cubicBezTo>
                    <a:cubicBezTo>
                      <a:pt x="14414" y="20504"/>
                      <a:pt x="14529" y="21101"/>
                      <a:pt x="14701" y="21191"/>
                    </a:cubicBezTo>
                    <a:cubicBezTo>
                      <a:pt x="14872" y="21281"/>
                      <a:pt x="15138" y="21063"/>
                      <a:pt x="15344" y="20896"/>
                    </a:cubicBezTo>
                    <a:cubicBezTo>
                      <a:pt x="15549" y="20729"/>
                      <a:pt x="15740" y="20342"/>
                      <a:pt x="15935" y="20190"/>
                    </a:cubicBezTo>
                    <a:cubicBezTo>
                      <a:pt x="16130" y="20037"/>
                      <a:pt x="16383" y="19899"/>
                      <a:pt x="16513" y="19982"/>
                    </a:cubicBezTo>
                    <a:cubicBezTo>
                      <a:pt x="16642" y="20064"/>
                      <a:pt x="16548" y="20621"/>
                      <a:pt x="16714" y="20684"/>
                    </a:cubicBezTo>
                    <a:cubicBezTo>
                      <a:pt x="16880" y="20747"/>
                      <a:pt x="17318" y="20597"/>
                      <a:pt x="17509" y="20361"/>
                    </a:cubicBezTo>
                    <a:cubicBezTo>
                      <a:pt x="17699" y="20125"/>
                      <a:pt x="17646" y="19640"/>
                      <a:pt x="17859" y="19269"/>
                    </a:cubicBezTo>
                    <a:cubicBezTo>
                      <a:pt x="18071" y="18898"/>
                      <a:pt x="18546" y="18389"/>
                      <a:pt x="18785" y="18135"/>
                    </a:cubicBezTo>
                    <a:cubicBezTo>
                      <a:pt x="19024" y="17881"/>
                      <a:pt x="19153" y="17802"/>
                      <a:pt x="19292" y="17743"/>
                    </a:cubicBezTo>
                    <a:cubicBezTo>
                      <a:pt x="19430" y="17685"/>
                      <a:pt x="19506" y="17795"/>
                      <a:pt x="19614" y="17785"/>
                    </a:cubicBezTo>
                    <a:cubicBezTo>
                      <a:pt x="19723" y="17775"/>
                      <a:pt x="20470" y="17540"/>
                      <a:pt x="20635" y="17651"/>
                    </a:cubicBezTo>
                    <a:cubicBezTo>
                      <a:pt x="20801" y="17763"/>
                      <a:pt x="20474" y="18266"/>
                      <a:pt x="20608" y="18454"/>
                    </a:cubicBezTo>
                    <a:cubicBezTo>
                      <a:pt x="20741" y="18642"/>
                      <a:pt x="21322" y="18805"/>
                      <a:pt x="21436" y="18779"/>
                    </a:cubicBezTo>
                    <a:cubicBezTo>
                      <a:pt x="21549" y="18754"/>
                      <a:pt x="21332" y="18493"/>
                      <a:pt x="21287" y="18302"/>
                    </a:cubicBezTo>
                    <a:cubicBezTo>
                      <a:pt x="21243" y="18111"/>
                      <a:pt x="21183" y="17902"/>
                      <a:pt x="21168" y="17634"/>
                    </a:cubicBezTo>
                    <a:cubicBezTo>
                      <a:pt x="21152" y="17366"/>
                      <a:pt x="21316" y="16894"/>
                      <a:pt x="21195" y="16692"/>
                    </a:cubicBezTo>
                    <a:cubicBezTo>
                      <a:pt x="21075" y="16491"/>
                      <a:pt x="20666" y="16552"/>
                      <a:pt x="20446" y="16423"/>
                    </a:cubicBezTo>
                    <a:cubicBezTo>
                      <a:pt x="20226" y="16294"/>
                      <a:pt x="19990" y="16188"/>
                      <a:pt x="19875" y="15918"/>
                    </a:cubicBezTo>
                    <a:cubicBezTo>
                      <a:pt x="19761" y="15648"/>
                      <a:pt x="19841" y="15277"/>
                      <a:pt x="19758" y="14803"/>
                    </a:cubicBezTo>
                    <a:cubicBezTo>
                      <a:pt x="19676" y="14328"/>
                      <a:pt x="19589" y="13499"/>
                      <a:pt x="19380" y="13071"/>
                    </a:cubicBezTo>
                    <a:cubicBezTo>
                      <a:pt x="19172" y="12643"/>
                      <a:pt x="18716" y="12488"/>
                      <a:pt x="18507" y="12234"/>
                    </a:cubicBezTo>
                    <a:cubicBezTo>
                      <a:pt x="18299" y="11980"/>
                      <a:pt x="18287" y="11756"/>
                      <a:pt x="18129" y="11547"/>
                    </a:cubicBezTo>
                    <a:cubicBezTo>
                      <a:pt x="17972" y="11338"/>
                      <a:pt x="17791" y="11131"/>
                      <a:pt x="17560" y="10980"/>
                    </a:cubicBezTo>
                    <a:cubicBezTo>
                      <a:pt x="17329" y="10830"/>
                      <a:pt x="16922" y="10748"/>
                      <a:pt x="16742" y="10644"/>
                    </a:cubicBezTo>
                    <a:cubicBezTo>
                      <a:pt x="16562" y="10541"/>
                      <a:pt x="16471" y="10487"/>
                      <a:pt x="16480" y="10359"/>
                    </a:cubicBezTo>
                    <a:cubicBezTo>
                      <a:pt x="16489" y="10231"/>
                      <a:pt x="16779" y="10031"/>
                      <a:pt x="16796" y="9876"/>
                    </a:cubicBezTo>
                    <a:cubicBezTo>
                      <a:pt x="16814" y="9720"/>
                      <a:pt x="16610" y="9549"/>
                      <a:pt x="16584" y="9424"/>
                    </a:cubicBezTo>
                    <a:cubicBezTo>
                      <a:pt x="16557" y="9299"/>
                      <a:pt x="16582" y="9177"/>
                      <a:pt x="16638" y="9124"/>
                    </a:cubicBezTo>
                    <a:cubicBezTo>
                      <a:pt x="16694" y="9072"/>
                      <a:pt x="16751" y="9031"/>
                      <a:pt x="16922" y="9111"/>
                    </a:cubicBezTo>
                    <a:cubicBezTo>
                      <a:pt x="17094" y="9191"/>
                      <a:pt x="17730" y="9399"/>
                      <a:pt x="17972" y="9315"/>
                    </a:cubicBezTo>
                    <a:cubicBezTo>
                      <a:pt x="18214" y="9230"/>
                      <a:pt x="18293" y="9044"/>
                      <a:pt x="18374" y="8604"/>
                    </a:cubicBezTo>
                    <a:cubicBezTo>
                      <a:pt x="18455" y="8165"/>
                      <a:pt x="18228" y="7551"/>
                      <a:pt x="18238" y="6967"/>
                    </a:cubicBezTo>
                    <a:cubicBezTo>
                      <a:pt x="18248" y="6383"/>
                      <a:pt x="18537" y="5480"/>
                      <a:pt x="18433" y="5101"/>
                    </a:cubicBezTo>
                    <a:close/>
                  </a:path>
                </a:pathLst>
              </a:custGeom>
              <a:solidFill>
                <a:srgbClr val="A59988"/>
              </a:solidFill>
              <a:ln w="31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18" name="Sudan">
                <a:extLst>
                  <a:ext uri="{FF2B5EF4-FFF2-40B4-BE49-F238E27FC236}">
                    <a16:creationId xmlns:a16="http://schemas.microsoft.com/office/drawing/2014/main" id="{60AE4406-3696-6413-053B-AB4EC942F07D}"/>
                  </a:ext>
                </a:extLst>
              </p:cNvPr>
              <p:cNvSpPr/>
              <p:nvPr/>
            </p:nvSpPr>
            <p:spPr>
              <a:xfrm>
                <a:off x="1250429" y="492681"/>
                <a:ext cx="437782" cy="450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5" h="21600" extrusionOk="0">
                    <a:moveTo>
                      <a:pt x="15975" y="20494"/>
                    </a:moveTo>
                    <a:cubicBezTo>
                      <a:pt x="16297" y="19803"/>
                      <a:pt x="15812" y="20025"/>
                      <a:pt x="15975" y="19392"/>
                    </a:cubicBezTo>
                    <a:cubicBezTo>
                      <a:pt x="16458" y="18604"/>
                      <a:pt x="16458" y="19550"/>
                      <a:pt x="16780" y="19392"/>
                    </a:cubicBezTo>
                    <a:cubicBezTo>
                      <a:pt x="16941" y="19075"/>
                      <a:pt x="16780" y="17809"/>
                      <a:pt x="17265" y="17343"/>
                    </a:cubicBezTo>
                    <a:cubicBezTo>
                      <a:pt x="17747" y="17185"/>
                      <a:pt x="17586" y="16079"/>
                      <a:pt x="18554" y="16079"/>
                    </a:cubicBezTo>
                    <a:cubicBezTo>
                      <a:pt x="18230" y="15450"/>
                      <a:pt x="18713" y="15133"/>
                      <a:pt x="19037" y="13718"/>
                    </a:cubicBezTo>
                    <a:cubicBezTo>
                      <a:pt x="19037" y="13243"/>
                      <a:pt x="18554" y="12770"/>
                      <a:pt x="18713" y="12459"/>
                    </a:cubicBezTo>
                    <a:cubicBezTo>
                      <a:pt x="19037" y="11982"/>
                      <a:pt x="19520" y="11187"/>
                      <a:pt x="19520" y="9774"/>
                    </a:cubicBezTo>
                    <a:cubicBezTo>
                      <a:pt x="19198" y="8826"/>
                      <a:pt x="19681" y="9934"/>
                      <a:pt x="20165" y="8986"/>
                    </a:cubicBezTo>
                    <a:cubicBezTo>
                      <a:pt x="20487" y="8515"/>
                      <a:pt x="20970" y="9301"/>
                      <a:pt x="21455" y="7724"/>
                    </a:cubicBezTo>
                    <a:cubicBezTo>
                      <a:pt x="21455" y="7564"/>
                      <a:pt x="21133" y="7251"/>
                      <a:pt x="20970" y="7564"/>
                    </a:cubicBezTo>
                    <a:cubicBezTo>
                      <a:pt x="20648" y="7564"/>
                      <a:pt x="20648" y="6782"/>
                      <a:pt x="20165" y="6782"/>
                    </a:cubicBezTo>
                    <a:cubicBezTo>
                      <a:pt x="20002" y="7096"/>
                      <a:pt x="19520" y="4573"/>
                      <a:pt x="19681" y="4415"/>
                    </a:cubicBezTo>
                    <a:cubicBezTo>
                      <a:pt x="20002" y="3624"/>
                      <a:pt x="19198" y="3154"/>
                      <a:pt x="19681" y="3154"/>
                    </a:cubicBezTo>
                    <a:cubicBezTo>
                      <a:pt x="20165" y="3311"/>
                      <a:pt x="19520" y="2832"/>
                      <a:pt x="19520" y="1575"/>
                    </a:cubicBezTo>
                    <a:cubicBezTo>
                      <a:pt x="19198" y="1421"/>
                      <a:pt x="19198" y="1104"/>
                      <a:pt x="19037" y="1104"/>
                    </a:cubicBezTo>
                    <a:cubicBezTo>
                      <a:pt x="18554" y="1104"/>
                      <a:pt x="18713" y="473"/>
                      <a:pt x="18230" y="473"/>
                    </a:cubicBezTo>
                    <a:cubicBezTo>
                      <a:pt x="18069" y="473"/>
                      <a:pt x="17747" y="160"/>
                      <a:pt x="17747" y="0"/>
                    </a:cubicBezTo>
                    <a:cubicBezTo>
                      <a:pt x="17265" y="633"/>
                      <a:pt x="16941" y="0"/>
                      <a:pt x="16780" y="633"/>
                    </a:cubicBezTo>
                    <a:cubicBezTo>
                      <a:pt x="16458" y="1421"/>
                      <a:pt x="15975" y="1104"/>
                      <a:pt x="15812" y="1575"/>
                    </a:cubicBezTo>
                    <a:cubicBezTo>
                      <a:pt x="15490" y="2205"/>
                      <a:pt x="15007" y="2363"/>
                      <a:pt x="14522" y="1575"/>
                    </a:cubicBezTo>
                    <a:lnTo>
                      <a:pt x="12265" y="1575"/>
                    </a:lnTo>
                    <a:lnTo>
                      <a:pt x="12265" y="1421"/>
                    </a:lnTo>
                    <a:cubicBezTo>
                      <a:pt x="12212" y="1471"/>
                      <a:pt x="12160" y="1527"/>
                      <a:pt x="12107" y="1575"/>
                    </a:cubicBezTo>
                    <a:lnTo>
                      <a:pt x="4206" y="1575"/>
                    </a:lnTo>
                    <a:lnTo>
                      <a:pt x="4206" y="4888"/>
                    </a:lnTo>
                    <a:lnTo>
                      <a:pt x="2756" y="4888"/>
                    </a:lnTo>
                    <a:lnTo>
                      <a:pt x="2756" y="11187"/>
                    </a:lnTo>
                    <a:lnTo>
                      <a:pt x="2434" y="11506"/>
                    </a:lnTo>
                    <a:cubicBezTo>
                      <a:pt x="1949" y="11506"/>
                      <a:pt x="1466" y="11506"/>
                      <a:pt x="1466" y="12141"/>
                    </a:cubicBezTo>
                    <a:cubicBezTo>
                      <a:pt x="1466" y="12930"/>
                      <a:pt x="981" y="12459"/>
                      <a:pt x="1305" y="12930"/>
                    </a:cubicBezTo>
                    <a:cubicBezTo>
                      <a:pt x="1305" y="13718"/>
                      <a:pt x="501" y="12930"/>
                      <a:pt x="823" y="13718"/>
                    </a:cubicBezTo>
                    <a:cubicBezTo>
                      <a:pt x="1305" y="14347"/>
                      <a:pt x="16" y="14187"/>
                      <a:pt x="501" y="14980"/>
                    </a:cubicBezTo>
                    <a:cubicBezTo>
                      <a:pt x="981" y="15606"/>
                      <a:pt x="-145" y="15606"/>
                      <a:pt x="16" y="16401"/>
                    </a:cubicBezTo>
                    <a:cubicBezTo>
                      <a:pt x="338" y="16554"/>
                      <a:pt x="823" y="15921"/>
                      <a:pt x="823" y="16554"/>
                    </a:cubicBezTo>
                    <a:cubicBezTo>
                      <a:pt x="823" y="17343"/>
                      <a:pt x="981" y="17185"/>
                      <a:pt x="981" y="17809"/>
                    </a:cubicBezTo>
                    <a:cubicBezTo>
                      <a:pt x="981" y="18604"/>
                      <a:pt x="1790" y="18127"/>
                      <a:pt x="1466" y="19075"/>
                    </a:cubicBezTo>
                    <a:cubicBezTo>
                      <a:pt x="1640" y="19423"/>
                      <a:pt x="1973" y="19531"/>
                      <a:pt x="2106" y="19952"/>
                    </a:cubicBezTo>
                    <a:cubicBezTo>
                      <a:pt x="2239" y="20373"/>
                      <a:pt x="2543" y="20410"/>
                      <a:pt x="2271" y="21600"/>
                    </a:cubicBezTo>
                    <a:cubicBezTo>
                      <a:pt x="2494" y="20390"/>
                      <a:pt x="3938" y="21483"/>
                      <a:pt x="3385" y="19770"/>
                    </a:cubicBezTo>
                    <a:cubicBezTo>
                      <a:pt x="2958" y="18960"/>
                      <a:pt x="4363" y="19004"/>
                      <a:pt x="4453" y="19006"/>
                    </a:cubicBezTo>
                    <a:cubicBezTo>
                      <a:pt x="4826" y="19084"/>
                      <a:pt x="4665" y="19326"/>
                      <a:pt x="4826" y="19570"/>
                    </a:cubicBezTo>
                    <a:cubicBezTo>
                      <a:pt x="4906" y="19874"/>
                      <a:pt x="5513" y="19630"/>
                      <a:pt x="5588" y="20436"/>
                    </a:cubicBezTo>
                    <a:cubicBezTo>
                      <a:pt x="5766" y="20697"/>
                      <a:pt x="5693" y="20699"/>
                      <a:pt x="5837" y="20719"/>
                    </a:cubicBezTo>
                    <a:cubicBezTo>
                      <a:pt x="5981" y="20738"/>
                      <a:pt x="6079" y="20732"/>
                      <a:pt x="6391" y="20578"/>
                    </a:cubicBezTo>
                    <a:cubicBezTo>
                      <a:pt x="6854" y="20509"/>
                      <a:pt x="7395" y="20447"/>
                      <a:pt x="8060" y="20537"/>
                    </a:cubicBezTo>
                    <a:cubicBezTo>
                      <a:pt x="8302" y="20870"/>
                      <a:pt x="8023" y="21060"/>
                      <a:pt x="8287" y="21120"/>
                    </a:cubicBezTo>
                    <a:cubicBezTo>
                      <a:pt x="8448" y="21241"/>
                      <a:pt x="9094" y="21058"/>
                      <a:pt x="9051" y="20779"/>
                    </a:cubicBezTo>
                    <a:cubicBezTo>
                      <a:pt x="9358" y="20723"/>
                      <a:pt x="8991" y="20192"/>
                      <a:pt x="9382" y="20073"/>
                    </a:cubicBezTo>
                    <a:cubicBezTo>
                      <a:pt x="10407" y="19842"/>
                      <a:pt x="10079" y="20166"/>
                      <a:pt x="10864" y="20112"/>
                    </a:cubicBezTo>
                    <a:cubicBezTo>
                      <a:pt x="11298" y="20118"/>
                      <a:pt x="11195" y="19364"/>
                      <a:pt x="11707" y="19405"/>
                    </a:cubicBezTo>
                    <a:cubicBezTo>
                      <a:pt x="12437" y="19546"/>
                      <a:pt x="12905" y="19632"/>
                      <a:pt x="12624" y="18878"/>
                    </a:cubicBezTo>
                    <a:cubicBezTo>
                      <a:pt x="12795" y="18561"/>
                      <a:pt x="12965" y="18064"/>
                      <a:pt x="12958" y="18075"/>
                    </a:cubicBezTo>
                    <a:cubicBezTo>
                      <a:pt x="12941" y="17459"/>
                      <a:pt x="13089" y="17453"/>
                      <a:pt x="13692" y="17241"/>
                    </a:cubicBezTo>
                    <a:cubicBezTo>
                      <a:pt x="13868" y="17347"/>
                      <a:pt x="13673" y="17500"/>
                      <a:pt x="13791" y="17671"/>
                    </a:cubicBezTo>
                    <a:cubicBezTo>
                      <a:pt x="13810" y="17937"/>
                      <a:pt x="13806" y="17939"/>
                      <a:pt x="13825" y="18204"/>
                    </a:cubicBezTo>
                    <a:cubicBezTo>
                      <a:pt x="14010" y="19531"/>
                      <a:pt x="14527" y="20030"/>
                      <a:pt x="14516" y="20019"/>
                    </a:cubicBezTo>
                  </a:path>
                </a:pathLst>
              </a:custGeom>
              <a:solidFill>
                <a:srgbClr val="A59988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roup 409">
              <a:extLst>
                <a:ext uri="{FF2B5EF4-FFF2-40B4-BE49-F238E27FC236}">
                  <a16:creationId xmlns:a16="http://schemas.microsoft.com/office/drawing/2014/main" id="{D15EEBFB-0FE7-4074-E857-ADC7C2FDC21F}"/>
                </a:ext>
              </a:extLst>
            </p:cNvPr>
            <p:cNvGrpSpPr/>
            <p:nvPr/>
          </p:nvGrpSpPr>
          <p:grpSpPr>
            <a:xfrm>
              <a:off x="2249114" y="2756732"/>
              <a:ext cx="1231647" cy="2575421"/>
              <a:chOff x="0" y="0"/>
              <a:chExt cx="1231646" cy="2575420"/>
            </a:xfrm>
          </p:grpSpPr>
          <p:sp>
            <p:nvSpPr>
              <p:cNvPr id="203" name="Bolivia">
                <a:extLst>
                  <a:ext uri="{FF2B5EF4-FFF2-40B4-BE49-F238E27FC236}">
                    <a16:creationId xmlns:a16="http://schemas.microsoft.com/office/drawing/2014/main" id="{B5779D3F-8614-57E4-FFB6-F04753359A2C}"/>
                  </a:ext>
                </a:extLst>
              </p:cNvPr>
              <p:cNvSpPr/>
              <p:nvPr/>
            </p:nvSpPr>
            <p:spPr>
              <a:xfrm>
                <a:off x="323720" y="906461"/>
                <a:ext cx="314384" cy="440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9" h="21084" extrusionOk="0">
                    <a:moveTo>
                      <a:pt x="57" y="2115"/>
                    </a:moveTo>
                    <a:cubicBezTo>
                      <a:pt x="1963" y="2595"/>
                      <a:pt x="1540" y="2275"/>
                      <a:pt x="3657" y="1155"/>
                    </a:cubicBezTo>
                    <a:cubicBezTo>
                      <a:pt x="5140" y="35"/>
                      <a:pt x="7681" y="-445"/>
                      <a:pt x="7046" y="515"/>
                    </a:cubicBezTo>
                    <a:cubicBezTo>
                      <a:pt x="6834" y="1795"/>
                      <a:pt x="6834" y="2755"/>
                      <a:pt x="8104" y="3875"/>
                    </a:cubicBezTo>
                    <a:cubicBezTo>
                      <a:pt x="9375" y="4835"/>
                      <a:pt x="10010" y="4355"/>
                      <a:pt x="11281" y="4995"/>
                    </a:cubicBezTo>
                    <a:cubicBezTo>
                      <a:pt x="12340" y="5795"/>
                      <a:pt x="11916" y="5315"/>
                      <a:pt x="12551" y="5795"/>
                    </a:cubicBezTo>
                    <a:cubicBezTo>
                      <a:pt x="13610" y="6595"/>
                      <a:pt x="13822" y="5635"/>
                      <a:pt x="14881" y="6275"/>
                    </a:cubicBezTo>
                    <a:cubicBezTo>
                      <a:pt x="15728" y="7075"/>
                      <a:pt x="15093" y="10275"/>
                      <a:pt x="16151" y="10595"/>
                    </a:cubicBezTo>
                    <a:cubicBezTo>
                      <a:pt x="16998" y="10595"/>
                      <a:pt x="19116" y="10275"/>
                      <a:pt x="18693" y="10755"/>
                    </a:cubicBezTo>
                    <a:cubicBezTo>
                      <a:pt x="18481" y="11235"/>
                      <a:pt x="18481" y="12035"/>
                      <a:pt x="19328" y="12195"/>
                    </a:cubicBezTo>
                    <a:cubicBezTo>
                      <a:pt x="21022" y="12835"/>
                      <a:pt x="19751" y="14435"/>
                      <a:pt x="19751" y="14755"/>
                    </a:cubicBezTo>
                    <a:cubicBezTo>
                      <a:pt x="19963" y="15235"/>
                      <a:pt x="19328" y="15715"/>
                      <a:pt x="19328" y="16035"/>
                    </a:cubicBezTo>
                    <a:cubicBezTo>
                      <a:pt x="19751" y="16515"/>
                      <a:pt x="19751" y="16515"/>
                      <a:pt x="19116" y="16675"/>
                    </a:cubicBezTo>
                    <a:cubicBezTo>
                      <a:pt x="19116" y="16195"/>
                      <a:pt x="19328" y="16195"/>
                      <a:pt x="18481" y="16035"/>
                    </a:cubicBezTo>
                    <a:cubicBezTo>
                      <a:pt x="17846" y="15555"/>
                      <a:pt x="17422" y="15075"/>
                      <a:pt x="15516" y="15555"/>
                    </a:cubicBezTo>
                    <a:cubicBezTo>
                      <a:pt x="13610" y="15715"/>
                      <a:pt x="13187" y="15555"/>
                      <a:pt x="12975" y="16195"/>
                    </a:cubicBezTo>
                    <a:cubicBezTo>
                      <a:pt x="12551" y="16995"/>
                      <a:pt x="12340" y="16995"/>
                      <a:pt x="12340" y="17955"/>
                    </a:cubicBezTo>
                    <a:cubicBezTo>
                      <a:pt x="12340" y="18755"/>
                      <a:pt x="11704" y="19715"/>
                      <a:pt x="11704" y="20195"/>
                    </a:cubicBezTo>
                    <a:cubicBezTo>
                      <a:pt x="11281" y="20035"/>
                      <a:pt x="11281" y="19715"/>
                      <a:pt x="11069" y="19715"/>
                    </a:cubicBezTo>
                    <a:cubicBezTo>
                      <a:pt x="10646" y="19715"/>
                      <a:pt x="10434" y="19715"/>
                      <a:pt x="9798" y="19715"/>
                    </a:cubicBezTo>
                    <a:cubicBezTo>
                      <a:pt x="9375" y="19715"/>
                      <a:pt x="8951" y="20035"/>
                      <a:pt x="8740" y="20995"/>
                    </a:cubicBezTo>
                    <a:cubicBezTo>
                      <a:pt x="8316" y="19715"/>
                      <a:pt x="7681" y="19715"/>
                      <a:pt x="6834" y="20035"/>
                    </a:cubicBezTo>
                    <a:cubicBezTo>
                      <a:pt x="5775" y="20035"/>
                      <a:pt x="5775" y="19235"/>
                      <a:pt x="5563" y="19235"/>
                    </a:cubicBezTo>
                    <a:cubicBezTo>
                      <a:pt x="5140" y="19395"/>
                      <a:pt x="5563" y="19715"/>
                      <a:pt x="4928" y="20035"/>
                    </a:cubicBezTo>
                    <a:cubicBezTo>
                      <a:pt x="4504" y="20195"/>
                      <a:pt x="4504" y="20675"/>
                      <a:pt x="3869" y="20995"/>
                    </a:cubicBezTo>
                    <a:cubicBezTo>
                      <a:pt x="3234" y="21155"/>
                      <a:pt x="3022" y="21155"/>
                      <a:pt x="2598" y="20515"/>
                    </a:cubicBezTo>
                    <a:cubicBezTo>
                      <a:pt x="2598" y="19395"/>
                      <a:pt x="2387" y="17955"/>
                      <a:pt x="1963" y="17955"/>
                    </a:cubicBezTo>
                    <a:cubicBezTo>
                      <a:pt x="1328" y="17955"/>
                      <a:pt x="1963" y="17475"/>
                      <a:pt x="1540" y="17315"/>
                    </a:cubicBezTo>
                    <a:cubicBezTo>
                      <a:pt x="1328" y="17315"/>
                      <a:pt x="1328" y="16995"/>
                      <a:pt x="1540" y="16515"/>
                    </a:cubicBezTo>
                    <a:cubicBezTo>
                      <a:pt x="1963" y="16195"/>
                      <a:pt x="904" y="16195"/>
                      <a:pt x="1540" y="15715"/>
                    </a:cubicBezTo>
                    <a:cubicBezTo>
                      <a:pt x="1963" y="15555"/>
                      <a:pt x="1540" y="15555"/>
                      <a:pt x="1328" y="15075"/>
                    </a:cubicBezTo>
                    <a:cubicBezTo>
                      <a:pt x="904" y="15075"/>
                      <a:pt x="693" y="13795"/>
                      <a:pt x="693" y="13475"/>
                    </a:cubicBezTo>
                    <a:cubicBezTo>
                      <a:pt x="693" y="13315"/>
                      <a:pt x="269" y="13315"/>
                      <a:pt x="57" y="12195"/>
                    </a:cubicBezTo>
                    <a:cubicBezTo>
                      <a:pt x="57" y="11715"/>
                      <a:pt x="1540" y="10755"/>
                      <a:pt x="269" y="10275"/>
                    </a:cubicBezTo>
                    <a:cubicBezTo>
                      <a:pt x="-578" y="9795"/>
                      <a:pt x="904" y="9315"/>
                      <a:pt x="269" y="8515"/>
                    </a:cubicBezTo>
                    <a:cubicBezTo>
                      <a:pt x="-366" y="7875"/>
                      <a:pt x="1328" y="7555"/>
                      <a:pt x="904" y="6755"/>
                    </a:cubicBezTo>
                    <a:cubicBezTo>
                      <a:pt x="693" y="5795"/>
                      <a:pt x="1328" y="4515"/>
                      <a:pt x="1328" y="4515"/>
                    </a:cubicBezTo>
                    <a:cubicBezTo>
                      <a:pt x="57" y="2115"/>
                      <a:pt x="57" y="2115"/>
                      <a:pt x="57" y="2115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Freeform 17">
                <a:extLst>
                  <a:ext uri="{FF2B5EF4-FFF2-40B4-BE49-F238E27FC236}">
                    <a16:creationId xmlns:a16="http://schemas.microsoft.com/office/drawing/2014/main" id="{0B64F475-50B5-262C-A06D-70777514156C}"/>
                  </a:ext>
                </a:extLst>
              </p:cNvPr>
              <p:cNvSpPr/>
              <p:nvPr/>
            </p:nvSpPr>
            <p:spPr>
              <a:xfrm>
                <a:off x="504803" y="1223284"/>
                <a:ext cx="215631" cy="28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0672" extrusionOk="0">
                    <a:moveTo>
                      <a:pt x="19988" y="15586"/>
                    </a:moveTo>
                    <a:cubicBezTo>
                      <a:pt x="20633" y="17042"/>
                      <a:pt x="19988" y="16557"/>
                      <a:pt x="19988" y="17770"/>
                    </a:cubicBezTo>
                    <a:cubicBezTo>
                      <a:pt x="19666" y="18984"/>
                      <a:pt x="18054" y="18984"/>
                      <a:pt x="18054" y="19955"/>
                    </a:cubicBezTo>
                    <a:cubicBezTo>
                      <a:pt x="17731" y="21168"/>
                      <a:pt x="17087" y="19226"/>
                      <a:pt x="16119" y="20440"/>
                    </a:cubicBezTo>
                    <a:cubicBezTo>
                      <a:pt x="14507" y="21168"/>
                      <a:pt x="13540" y="19955"/>
                      <a:pt x="11606" y="19955"/>
                    </a:cubicBezTo>
                    <a:cubicBezTo>
                      <a:pt x="10316" y="19955"/>
                      <a:pt x="10316" y="20440"/>
                      <a:pt x="10316" y="19712"/>
                    </a:cubicBezTo>
                    <a:cubicBezTo>
                      <a:pt x="9672" y="19226"/>
                      <a:pt x="10639" y="19226"/>
                      <a:pt x="11284" y="18498"/>
                    </a:cubicBezTo>
                    <a:cubicBezTo>
                      <a:pt x="11606" y="17770"/>
                      <a:pt x="10639" y="17285"/>
                      <a:pt x="11606" y="17042"/>
                    </a:cubicBezTo>
                    <a:cubicBezTo>
                      <a:pt x="12573" y="16557"/>
                      <a:pt x="11606" y="16557"/>
                      <a:pt x="12573" y="15586"/>
                    </a:cubicBezTo>
                    <a:cubicBezTo>
                      <a:pt x="13218" y="15101"/>
                      <a:pt x="11606" y="13887"/>
                      <a:pt x="11284" y="13887"/>
                    </a:cubicBezTo>
                    <a:cubicBezTo>
                      <a:pt x="10316" y="13887"/>
                      <a:pt x="9349" y="13644"/>
                      <a:pt x="7415" y="12431"/>
                    </a:cubicBezTo>
                    <a:cubicBezTo>
                      <a:pt x="5803" y="11460"/>
                      <a:pt x="4191" y="11703"/>
                      <a:pt x="3869" y="10975"/>
                    </a:cubicBezTo>
                    <a:cubicBezTo>
                      <a:pt x="3224" y="10247"/>
                      <a:pt x="1934" y="10247"/>
                      <a:pt x="967" y="8790"/>
                    </a:cubicBezTo>
                    <a:cubicBezTo>
                      <a:pt x="322" y="7577"/>
                      <a:pt x="322" y="8062"/>
                      <a:pt x="0" y="7577"/>
                    </a:cubicBezTo>
                    <a:cubicBezTo>
                      <a:pt x="0" y="6849"/>
                      <a:pt x="967" y="5393"/>
                      <a:pt x="967" y="4179"/>
                    </a:cubicBezTo>
                    <a:cubicBezTo>
                      <a:pt x="967" y="2723"/>
                      <a:pt x="1290" y="2723"/>
                      <a:pt x="1934" y="1510"/>
                    </a:cubicBezTo>
                    <a:cubicBezTo>
                      <a:pt x="2257" y="296"/>
                      <a:pt x="2901" y="781"/>
                      <a:pt x="5803" y="296"/>
                    </a:cubicBezTo>
                    <a:cubicBezTo>
                      <a:pt x="8704" y="-432"/>
                      <a:pt x="9349" y="296"/>
                      <a:pt x="10316" y="1267"/>
                    </a:cubicBezTo>
                    <a:cubicBezTo>
                      <a:pt x="11606" y="1510"/>
                      <a:pt x="11284" y="1510"/>
                      <a:pt x="11284" y="2238"/>
                    </a:cubicBezTo>
                    <a:cubicBezTo>
                      <a:pt x="11284" y="2966"/>
                      <a:pt x="12573" y="4179"/>
                      <a:pt x="12251" y="4907"/>
                    </a:cubicBezTo>
                    <a:cubicBezTo>
                      <a:pt x="11606" y="6121"/>
                      <a:pt x="12251" y="6121"/>
                      <a:pt x="11606" y="6849"/>
                    </a:cubicBezTo>
                    <a:cubicBezTo>
                      <a:pt x="11606" y="7092"/>
                      <a:pt x="15152" y="7577"/>
                      <a:pt x="15152" y="7092"/>
                    </a:cubicBezTo>
                    <a:cubicBezTo>
                      <a:pt x="15475" y="6849"/>
                      <a:pt x="17087" y="7092"/>
                      <a:pt x="17731" y="8062"/>
                    </a:cubicBezTo>
                    <a:cubicBezTo>
                      <a:pt x="18699" y="10975"/>
                      <a:pt x="17731" y="11703"/>
                      <a:pt x="18699" y="11703"/>
                    </a:cubicBezTo>
                    <a:cubicBezTo>
                      <a:pt x="19666" y="11703"/>
                      <a:pt x="19988" y="10975"/>
                      <a:pt x="20633" y="11460"/>
                    </a:cubicBezTo>
                    <a:cubicBezTo>
                      <a:pt x="21600" y="12188"/>
                      <a:pt x="20955" y="15101"/>
                      <a:pt x="19988" y="15586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Freeform 18">
                <a:extLst>
                  <a:ext uri="{FF2B5EF4-FFF2-40B4-BE49-F238E27FC236}">
                    <a16:creationId xmlns:a16="http://schemas.microsoft.com/office/drawing/2014/main" id="{61BED24D-381D-F3AC-C461-D8051582AF01}"/>
                  </a:ext>
                </a:extLst>
              </p:cNvPr>
              <p:cNvSpPr/>
              <p:nvPr/>
            </p:nvSpPr>
            <p:spPr>
              <a:xfrm>
                <a:off x="608640" y="1597446"/>
                <a:ext cx="141663" cy="1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4" h="19690" extrusionOk="0">
                    <a:moveTo>
                      <a:pt x="19437" y="15317"/>
                    </a:moveTo>
                    <a:cubicBezTo>
                      <a:pt x="18028" y="17673"/>
                      <a:pt x="16150" y="18066"/>
                      <a:pt x="14741" y="19244"/>
                    </a:cubicBezTo>
                    <a:cubicBezTo>
                      <a:pt x="12863" y="20422"/>
                      <a:pt x="11924" y="18851"/>
                      <a:pt x="10045" y="19244"/>
                    </a:cubicBezTo>
                    <a:cubicBezTo>
                      <a:pt x="8637" y="20029"/>
                      <a:pt x="5819" y="17673"/>
                      <a:pt x="3941" y="17673"/>
                    </a:cubicBezTo>
                    <a:cubicBezTo>
                      <a:pt x="2063" y="17673"/>
                      <a:pt x="654" y="16495"/>
                      <a:pt x="654" y="16495"/>
                    </a:cubicBezTo>
                    <a:cubicBezTo>
                      <a:pt x="-285" y="15317"/>
                      <a:pt x="-285" y="12567"/>
                      <a:pt x="1124" y="12175"/>
                    </a:cubicBezTo>
                    <a:cubicBezTo>
                      <a:pt x="2532" y="11389"/>
                      <a:pt x="654" y="7855"/>
                      <a:pt x="1124" y="6677"/>
                    </a:cubicBezTo>
                    <a:cubicBezTo>
                      <a:pt x="2532" y="5891"/>
                      <a:pt x="654" y="5891"/>
                      <a:pt x="2063" y="4320"/>
                    </a:cubicBezTo>
                    <a:cubicBezTo>
                      <a:pt x="3472" y="2357"/>
                      <a:pt x="2063" y="1964"/>
                      <a:pt x="3472" y="0"/>
                    </a:cubicBezTo>
                    <a:cubicBezTo>
                      <a:pt x="4880" y="1964"/>
                      <a:pt x="4880" y="-1178"/>
                      <a:pt x="7698" y="786"/>
                    </a:cubicBezTo>
                    <a:cubicBezTo>
                      <a:pt x="10045" y="2357"/>
                      <a:pt x="8637" y="4320"/>
                      <a:pt x="10515" y="3535"/>
                    </a:cubicBezTo>
                    <a:cubicBezTo>
                      <a:pt x="11924" y="2357"/>
                      <a:pt x="11454" y="4320"/>
                      <a:pt x="13332" y="4713"/>
                    </a:cubicBezTo>
                    <a:cubicBezTo>
                      <a:pt x="15680" y="5891"/>
                      <a:pt x="14741" y="5891"/>
                      <a:pt x="16150" y="7462"/>
                    </a:cubicBezTo>
                    <a:cubicBezTo>
                      <a:pt x="18498" y="7855"/>
                      <a:pt x="18028" y="7855"/>
                      <a:pt x="19437" y="9818"/>
                    </a:cubicBezTo>
                    <a:cubicBezTo>
                      <a:pt x="21315" y="12175"/>
                      <a:pt x="18028" y="12175"/>
                      <a:pt x="19437" y="1531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Freeform 19">
                <a:extLst>
                  <a:ext uri="{FF2B5EF4-FFF2-40B4-BE49-F238E27FC236}">
                    <a16:creationId xmlns:a16="http://schemas.microsoft.com/office/drawing/2014/main" id="{A882F89F-6FCE-6E19-5F41-456328E756C7}"/>
                  </a:ext>
                </a:extLst>
              </p:cNvPr>
              <p:cNvSpPr/>
              <p:nvPr/>
            </p:nvSpPr>
            <p:spPr>
              <a:xfrm>
                <a:off x="13993" y="588277"/>
                <a:ext cx="329684" cy="60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505" extrusionOk="0">
                    <a:moveTo>
                      <a:pt x="19093" y="4917"/>
                    </a:moveTo>
                    <a:cubicBezTo>
                      <a:pt x="18044" y="5275"/>
                      <a:pt x="18673" y="4559"/>
                      <a:pt x="17415" y="4917"/>
                    </a:cubicBezTo>
                    <a:cubicBezTo>
                      <a:pt x="16157" y="5395"/>
                      <a:pt x="15738" y="5275"/>
                      <a:pt x="14479" y="5753"/>
                    </a:cubicBezTo>
                    <a:cubicBezTo>
                      <a:pt x="13640" y="6588"/>
                      <a:pt x="14270" y="7423"/>
                      <a:pt x="13011" y="7781"/>
                    </a:cubicBezTo>
                    <a:cubicBezTo>
                      <a:pt x="11124" y="8736"/>
                      <a:pt x="13850" y="10287"/>
                      <a:pt x="13640" y="10765"/>
                    </a:cubicBezTo>
                    <a:cubicBezTo>
                      <a:pt x="13221" y="11361"/>
                      <a:pt x="15108" y="10645"/>
                      <a:pt x="15108" y="11361"/>
                    </a:cubicBezTo>
                    <a:cubicBezTo>
                      <a:pt x="14899" y="12316"/>
                      <a:pt x="17206" y="11719"/>
                      <a:pt x="17415" y="11361"/>
                    </a:cubicBezTo>
                    <a:cubicBezTo>
                      <a:pt x="18044" y="10765"/>
                      <a:pt x="17415" y="12793"/>
                      <a:pt x="18044" y="12793"/>
                    </a:cubicBezTo>
                    <a:cubicBezTo>
                      <a:pt x="18673" y="13032"/>
                      <a:pt x="18673" y="12674"/>
                      <a:pt x="19722" y="12793"/>
                    </a:cubicBezTo>
                    <a:cubicBezTo>
                      <a:pt x="20980" y="14703"/>
                      <a:pt x="20980" y="14703"/>
                      <a:pt x="20980" y="14703"/>
                    </a:cubicBezTo>
                    <a:cubicBezTo>
                      <a:pt x="20980" y="14703"/>
                      <a:pt x="20351" y="15657"/>
                      <a:pt x="20561" y="16374"/>
                    </a:cubicBezTo>
                    <a:cubicBezTo>
                      <a:pt x="20980" y="16970"/>
                      <a:pt x="19303" y="17090"/>
                      <a:pt x="19932" y="17686"/>
                    </a:cubicBezTo>
                    <a:cubicBezTo>
                      <a:pt x="20561" y="18164"/>
                      <a:pt x="19093" y="18522"/>
                      <a:pt x="19932" y="18999"/>
                    </a:cubicBezTo>
                    <a:cubicBezTo>
                      <a:pt x="21190" y="19357"/>
                      <a:pt x="19722" y="20073"/>
                      <a:pt x="19722" y="20431"/>
                    </a:cubicBezTo>
                    <a:cubicBezTo>
                      <a:pt x="19722" y="20431"/>
                      <a:pt x="19722" y="20789"/>
                      <a:pt x="19093" y="20789"/>
                    </a:cubicBezTo>
                    <a:cubicBezTo>
                      <a:pt x="18673" y="20789"/>
                      <a:pt x="19932" y="21147"/>
                      <a:pt x="18044" y="21505"/>
                    </a:cubicBezTo>
                    <a:cubicBezTo>
                      <a:pt x="17835" y="21147"/>
                      <a:pt x="16786" y="21147"/>
                      <a:pt x="16367" y="20670"/>
                    </a:cubicBezTo>
                    <a:cubicBezTo>
                      <a:pt x="16367" y="20073"/>
                      <a:pt x="15738" y="20073"/>
                      <a:pt x="13221" y="19118"/>
                    </a:cubicBezTo>
                    <a:cubicBezTo>
                      <a:pt x="10495" y="18402"/>
                      <a:pt x="10495" y="18044"/>
                      <a:pt x="10075" y="17686"/>
                    </a:cubicBezTo>
                    <a:cubicBezTo>
                      <a:pt x="9446" y="17328"/>
                      <a:pt x="8188" y="16970"/>
                      <a:pt x="8398" y="16015"/>
                    </a:cubicBezTo>
                    <a:cubicBezTo>
                      <a:pt x="8398" y="15061"/>
                      <a:pt x="6930" y="14703"/>
                      <a:pt x="6930" y="14106"/>
                    </a:cubicBezTo>
                    <a:cubicBezTo>
                      <a:pt x="6930" y="13629"/>
                      <a:pt x="6301" y="13629"/>
                      <a:pt x="5881" y="12793"/>
                    </a:cubicBezTo>
                    <a:cubicBezTo>
                      <a:pt x="5881" y="12077"/>
                      <a:pt x="4623" y="11003"/>
                      <a:pt x="4413" y="10049"/>
                    </a:cubicBezTo>
                    <a:cubicBezTo>
                      <a:pt x="3994" y="9333"/>
                      <a:pt x="3155" y="9333"/>
                      <a:pt x="2526" y="8259"/>
                    </a:cubicBezTo>
                    <a:cubicBezTo>
                      <a:pt x="2107" y="7423"/>
                      <a:pt x="-410" y="7304"/>
                      <a:pt x="429" y="6707"/>
                    </a:cubicBezTo>
                    <a:cubicBezTo>
                      <a:pt x="1477" y="6588"/>
                      <a:pt x="429" y="6588"/>
                      <a:pt x="219" y="6111"/>
                    </a:cubicBezTo>
                    <a:cubicBezTo>
                      <a:pt x="-200" y="5633"/>
                      <a:pt x="-200" y="5036"/>
                      <a:pt x="1897" y="3962"/>
                    </a:cubicBezTo>
                    <a:cubicBezTo>
                      <a:pt x="2526" y="4678"/>
                      <a:pt x="1268" y="4678"/>
                      <a:pt x="1477" y="5036"/>
                    </a:cubicBezTo>
                    <a:cubicBezTo>
                      <a:pt x="1477" y="5395"/>
                      <a:pt x="1897" y="5036"/>
                      <a:pt x="2736" y="5275"/>
                    </a:cubicBezTo>
                    <a:cubicBezTo>
                      <a:pt x="3365" y="5275"/>
                      <a:pt x="3365" y="5991"/>
                      <a:pt x="3994" y="5633"/>
                    </a:cubicBezTo>
                    <a:cubicBezTo>
                      <a:pt x="4623" y="5275"/>
                      <a:pt x="3994" y="5275"/>
                      <a:pt x="5042" y="4082"/>
                    </a:cubicBezTo>
                    <a:cubicBezTo>
                      <a:pt x="5881" y="3246"/>
                      <a:pt x="8398" y="2888"/>
                      <a:pt x="9446" y="2053"/>
                    </a:cubicBezTo>
                    <a:cubicBezTo>
                      <a:pt x="10075" y="1218"/>
                      <a:pt x="10075" y="979"/>
                      <a:pt x="10075" y="24"/>
                    </a:cubicBezTo>
                    <a:cubicBezTo>
                      <a:pt x="10495" y="-95"/>
                      <a:pt x="10495" y="263"/>
                      <a:pt x="11124" y="382"/>
                    </a:cubicBezTo>
                    <a:cubicBezTo>
                      <a:pt x="11963" y="621"/>
                      <a:pt x="11334" y="979"/>
                      <a:pt x="12382" y="1337"/>
                    </a:cubicBezTo>
                    <a:cubicBezTo>
                      <a:pt x="13640" y="1695"/>
                      <a:pt x="13221" y="2888"/>
                      <a:pt x="14270" y="2888"/>
                    </a:cubicBezTo>
                    <a:cubicBezTo>
                      <a:pt x="15528" y="2888"/>
                      <a:pt x="16157" y="2411"/>
                      <a:pt x="17415" y="2650"/>
                    </a:cubicBezTo>
                    <a:cubicBezTo>
                      <a:pt x="19093" y="3008"/>
                      <a:pt x="19093" y="3008"/>
                      <a:pt x="18673" y="3246"/>
                    </a:cubicBezTo>
                    <a:cubicBezTo>
                      <a:pt x="18044" y="3962"/>
                      <a:pt x="17415" y="4678"/>
                      <a:pt x="18044" y="4559"/>
                    </a:cubicBezTo>
                    <a:cubicBezTo>
                      <a:pt x="18673" y="4559"/>
                      <a:pt x="18673" y="4678"/>
                      <a:pt x="19093" y="491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Freeform 20">
                <a:extLst>
                  <a:ext uri="{FF2B5EF4-FFF2-40B4-BE49-F238E27FC236}">
                    <a16:creationId xmlns:a16="http://schemas.microsoft.com/office/drawing/2014/main" id="{966FC959-4921-24CA-6D9C-A4BE977EF4BD}"/>
                  </a:ext>
                </a:extLst>
              </p:cNvPr>
              <p:cNvSpPr/>
              <p:nvPr/>
            </p:nvSpPr>
            <p:spPr>
              <a:xfrm>
                <a:off x="74325" y="184501"/>
                <a:ext cx="318469" cy="542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398" extrusionOk="0">
                    <a:moveTo>
                      <a:pt x="13475" y="588"/>
                    </a:moveTo>
                    <a:cubicBezTo>
                      <a:pt x="13911" y="457"/>
                      <a:pt x="14129" y="-202"/>
                      <a:pt x="12820" y="61"/>
                    </a:cubicBezTo>
                    <a:cubicBezTo>
                      <a:pt x="11947" y="61"/>
                      <a:pt x="12602" y="193"/>
                      <a:pt x="10856" y="852"/>
                    </a:cubicBezTo>
                    <a:cubicBezTo>
                      <a:pt x="8893" y="1905"/>
                      <a:pt x="8675" y="852"/>
                      <a:pt x="8238" y="1510"/>
                    </a:cubicBezTo>
                    <a:cubicBezTo>
                      <a:pt x="7802" y="2037"/>
                      <a:pt x="7147" y="1247"/>
                      <a:pt x="6929" y="1642"/>
                    </a:cubicBezTo>
                    <a:cubicBezTo>
                      <a:pt x="6493" y="2037"/>
                      <a:pt x="5838" y="2037"/>
                      <a:pt x="5838" y="3091"/>
                    </a:cubicBezTo>
                    <a:cubicBezTo>
                      <a:pt x="6275" y="4276"/>
                      <a:pt x="5184" y="3486"/>
                      <a:pt x="4966" y="4144"/>
                    </a:cubicBezTo>
                    <a:cubicBezTo>
                      <a:pt x="4966" y="4803"/>
                      <a:pt x="3656" y="4539"/>
                      <a:pt x="3875" y="5198"/>
                    </a:cubicBezTo>
                    <a:cubicBezTo>
                      <a:pt x="4311" y="6120"/>
                      <a:pt x="3656" y="5330"/>
                      <a:pt x="3002" y="4803"/>
                    </a:cubicBezTo>
                    <a:cubicBezTo>
                      <a:pt x="2566" y="5198"/>
                      <a:pt x="3656" y="5725"/>
                      <a:pt x="3220" y="5725"/>
                    </a:cubicBezTo>
                    <a:cubicBezTo>
                      <a:pt x="3002" y="5725"/>
                      <a:pt x="3220" y="5988"/>
                      <a:pt x="3002" y="6120"/>
                    </a:cubicBezTo>
                    <a:cubicBezTo>
                      <a:pt x="2566" y="6383"/>
                      <a:pt x="2347" y="5988"/>
                      <a:pt x="2347" y="5988"/>
                    </a:cubicBezTo>
                    <a:cubicBezTo>
                      <a:pt x="1911" y="6383"/>
                      <a:pt x="2347" y="6120"/>
                      <a:pt x="1911" y="6647"/>
                    </a:cubicBezTo>
                    <a:cubicBezTo>
                      <a:pt x="2347" y="6778"/>
                      <a:pt x="2347" y="6778"/>
                      <a:pt x="2347" y="7042"/>
                    </a:cubicBezTo>
                    <a:cubicBezTo>
                      <a:pt x="2347" y="7174"/>
                      <a:pt x="2347" y="7174"/>
                      <a:pt x="2566" y="7437"/>
                    </a:cubicBezTo>
                    <a:cubicBezTo>
                      <a:pt x="3656" y="7569"/>
                      <a:pt x="2566" y="7964"/>
                      <a:pt x="3002" y="8227"/>
                    </a:cubicBezTo>
                    <a:cubicBezTo>
                      <a:pt x="3656" y="8886"/>
                      <a:pt x="2347" y="8491"/>
                      <a:pt x="2566" y="9413"/>
                    </a:cubicBezTo>
                    <a:cubicBezTo>
                      <a:pt x="3002" y="10466"/>
                      <a:pt x="2347" y="11125"/>
                      <a:pt x="3002" y="11257"/>
                    </a:cubicBezTo>
                    <a:cubicBezTo>
                      <a:pt x="3220" y="11257"/>
                      <a:pt x="2566" y="12705"/>
                      <a:pt x="1911" y="12705"/>
                    </a:cubicBezTo>
                    <a:cubicBezTo>
                      <a:pt x="1038" y="12705"/>
                      <a:pt x="602" y="12705"/>
                      <a:pt x="602" y="13364"/>
                    </a:cubicBezTo>
                    <a:cubicBezTo>
                      <a:pt x="1038" y="13759"/>
                      <a:pt x="-489" y="13364"/>
                      <a:pt x="166" y="14154"/>
                    </a:cubicBezTo>
                    <a:cubicBezTo>
                      <a:pt x="1693" y="14813"/>
                      <a:pt x="1911" y="14944"/>
                      <a:pt x="2347" y="14944"/>
                    </a:cubicBezTo>
                    <a:cubicBezTo>
                      <a:pt x="2347" y="14944"/>
                      <a:pt x="3002" y="15208"/>
                      <a:pt x="3002" y="15471"/>
                    </a:cubicBezTo>
                    <a:cubicBezTo>
                      <a:pt x="3002" y="15603"/>
                      <a:pt x="4529" y="15866"/>
                      <a:pt x="4529" y="15603"/>
                    </a:cubicBezTo>
                    <a:cubicBezTo>
                      <a:pt x="4529" y="15471"/>
                      <a:pt x="4966" y="15208"/>
                      <a:pt x="5184" y="15603"/>
                    </a:cubicBezTo>
                    <a:cubicBezTo>
                      <a:pt x="5620" y="15998"/>
                      <a:pt x="5838" y="15998"/>
                      <a:pt x="6493" y="15998"/>
                    </a:cubicBezTo>
                    <a:cubicBezTo>
                      <a:pt x="6929" y="15866"/>
                      <a:pt x="6929" y="16261"/>
                      <a:pt x="7584" y="16393"/>
                    </a:cubicBezTo>
                    <a:cubicBezTo>
                      <a:pt x="8675" y="16657"/>
                      <a:pt x="7802" y="17052"/>
                      <a:pt x="8893" y="17447"/>
                    </a:cubicBezTo>
                    <a:cubicBezTo>
                      <a:pt x="10202" y="17842"/>
                      <a:pt x="9984" y="19159"/>
                      <a:pt x="10856" y="19159"/>
                    </a:cubicBezTo>
                    <a:cubicBezTo>
                      <a:pt x="12166" y="19159"/>
                      <a:pt x="12820" y="18764"/>
                      <a:pt x="14129" y="18896"/>
                    </a:cubicBezTo>
                    <a:cubicBezTo>
                      <a:pt x="15875" y="19291"/>
                      <a:pt x="15875" y="19291"/>
                      <a:pt x="15438" y="19554"/>
                    </a:cubicBezTo>
                    <a:cubicBezTo>
                      <a:pt x="14784" y="20344"/>
                      <a:pt x="14129" y="21135"/>
                      <a:pt x="14784" y="21003"/>
                    </a:cubicBezTo>
                    <a:cubicBezTo>
                      <a:pt x="15438" y="21003"/>
                      <a:pt x="15438" y="21135"/>
                      <a:pt x="15875" y="21398"/>
                    </a:cubicBezTo>
                    <a:cubicBezTo>
                      <a:pt x="15875" y="21135"/>
                      <a:pt x="16093" y="19159"/>
                      <a:pt x="16529" y="18237"/>
                    </a:cubicBezTo>
                    <a:cubicBezTo>
                      <a:pt x="16966" y="17315"/>
                      <a:pt x="16093" y="17315"/>
                      <a:pt x="16529" y="16788"/>
                    </a:cubicBezTo>
                    <a:cubicBezTo>
                      <a:pt x="16529" y="16393"/>
                      <a:pt x="15875" y="17052"/>
                      <a:pt x="15438" y="15471"/>
                    </a:cubicBezTo>
                    <a:cubicBezTo>
                      <a:pt x="15438" y="14944"/>
                      <a:pt x="16093" y="15208"/>
                      <a:pt x="16529" y="14944"/>
                    </a:cubicBezTo>
                    <a:cubicBezTo>
                      <a:pt x="16529" y="14944"/>
                      <a:pt x="16966" y="15208"/>
                      <a:pt x="17184" y="15208"/>
                    </a:cubicBezTo>
                    <a:cubicBezTo>
                      <a:pt x="17184" y="15471"/>
                      <a:pt x="17184" y="14549"/>
                      <a:pt x="16966" y="14549"/>
                    </a:cubicBezTo>
                    <a:cubicBezTo>
                      <a:pt x="16093" y="14549"/>
                      <a:pt x="15875" y="14549"/>
                      <a:pt x="15875" y="14549"/>
                    </a:cubicBezTo>
                    <a:cubicBezTo>
                      <a:pt x="15875" y="13759"/>
                      <a:pt x="15875" y="13759"/>
                      <a:pt x="15875" y="13759"/>
                    </a:cubicBezTo>
                    <a:cubicBezTo>
                      <a:pt x="18929" y="13759"/>
                      <a:pt x="18929" y="13759"/>
                      <a:pt x="18929" y="13759"/>
                    </a:cubicBezTo>
                    <a:cubicBezTo>
                      <a:pt x="18493" y="13627"/>
                      <a:pt x="18493" y="13100"/>
                      <a:pt x="19147" y="13627"/>
                    </a:cubicBezTo>
                    <a:cubicBezTo>
                      <a:pt x="19584" y="14022"/>
                      <a:pt x="19802" y="13100"/>
                      <a:pt x="20238" y="13100"/>
                    </a:cubicBezTo>
                    <a:cubicBezTo>
                      <a:pt x="21111" y="14022"/>
                      <a:pt x="20238" y="14549"/>
                      <a:pt x="21111" y="14418"/>
                    </a:cubicBezTo>
                    <a:cubicBezTo>
                      <a:pt x="20456" y="13100"/>
                      <a:pt x="20893" y="12969"/>
                      <a:pt x="20238" y="12705"/>
                    </a:cubicBezTo>
                    <a:cubicBezTo>
                      <a:pt x="19802" y="12574"/>
                      <a:pt x="19802" y="12310"/>
                      <a:pt x="19584" y="12310"/>
                    </a:cubicBezTo>
                    <a:cubicBezTo>
                      <a:pt x="19147" y="12574"/>
                      <a:pt x="19147" y="12310"/>
                      <a:pt x="20238" y="11652"/>
                    </a:cubicBezTo>
                    <a:cubicBezTo>
                      <a:pt x="20456" y="11520"/>
                      <a:pt x="19802" y="11257"/>
                      <a:pt x="19584" y="10466"/>
                    </a:cubicBezTo>
                    <a:cubicBezTo>
                      <a:pt x="18929" y="9281"/>
                      <a:pt x="20456" y="7964"/>
                      <a:pt x="20238" y="7964"/>
                    </a:cubicBezTo>
                    <a:cubicBezTo>
                      <a:pt x="18493" y="7832"/>
                      <a:pt x="18493" y="8227"/>
                      <a:pt x="16966" y="7964"/>
                    </a:cubicBezTo>
                    <a:cubicBezTo>
                      <a:pt x="16093" y="7964"/>
                      <a:pt x="15875" y="6778"/>
                      <a:pt x="15220" y="7042"/>
                    </a:cubicBezTo>
                    <a:cubicBezTo>
                      <a:pt x="14784" y="7174"/>
                      <a:pt x="14566" y="6778"/>
                      <a:pt x="12820" y="7042"/>
                    </a:cubicBezTo>
                    <a:cubicBezTo>
                      <a:pt x="11511" y="7042"/>
                      <a:pt x="12602" y="6647"/>
                      <a:pt x="11511" y="6383"/>
                    </a:cubicBezTo>
                    <a:cubicBezTo>
                      <a:pt x="10856" y="6383"/>
                      <a:pt x="12166" y="5330"/>
                      <a:pt x="11511" y="5198"/>
                    </a:cubicBezTo>
                    <a:cubicBezTo>
                      <a:pt x="10638" y="4803"/>
                      <a:pt x="11293" y="3881"/>
                      <a:pt x="10202" y="4144"/>
                    </a:cubicBezTo>
                    <a:cubicBezTo>
                      <a:pt x="9547" y="4144"/>
                      <a:pt x="9984" y="4144"/>
                      <a:pt x="10202" y="3749"/>
                    </a:cubicBezTo>
                    <a:cubicBezTo>
                      <a:pt x="10856" y="3486"/>
                      <a:pt x="10638" y="1905"/>
                      <a:pt x="11511" y="1642"/>
                    </a:cubicBezTo>
                    <a:cubicBezTo>
                      <a:pt x="12602" y="1247"/>
                      <a:pt x="11293" y="852"/>
                      <a:pt x="13475" y="588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Freeform 21">
                <a:extLst>
                  <a:ext uri="{FF2B5EF4-FFF2-40B4-BE49-F238E27FC236}">
                    <a16:creationId xmlns:a16="http://schemas.microsoft.com/office/drawing/2014/main" id="{0969477A-6EB0-14A8-219C-C0B56705051A}"/>
                  </a:ext>
                </a:extLst>
              </p:cNvPr>
              <p:cNvSpPr/>
              <p:nvPr/>
            </p:nvSpPr>
            <p:spPr>
              <a:xfrm>
                <a:off x="223325" y="187411"/>
                <a:ext cx="353580" cy="37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0809" extrusionOk="0">
                    <a:moveTo>
                      <a:pt x="19634" y="12735"/>
                    </a:moveTo>
                    <a:cubicBezTo>
                      <a:pt x="19828" y="13833"/>
                      <a:pt x="17688" y="14748"/>
                      <a:pt x="16909" y="14748"/>
                    </a:cubicBezTo>
                    <a:cubicBezTo>
                      <a:pt x="15936" y="14382"/>
                      <a:pt x="17299" y="16213"/>
                      <a:pt x="15742" y="15297"/>
                    </a:cubicBezTo>
                    <a:cubicBezTo>
                      <a:pt x="14574" y="14748"/>
                      <a:pt x="13017" y="14199"/>
                      <a:pt x="13601" y="14931"/>
                    </a:cubicBezTo>
                    <a:cubicBezTo>
                      <a:pt x="14185" y="15847"/>
                      <a:pt x="14185" y="17860"/>
                      <a:pt x="14769" y="17494"/>
                    </a:cubicBezTo>
                    <a:cubicBezTo>
                      <a:pt x="15353" y="17311"/>
                      <a:pt x="15742" y="17860"/>
                      <a:pt x="14769" y="18409"/>
                    </a:cubicBezTo>
                    <a:cubicBezTo>
                      <a:pt x="13990" y="18775"/>
                      <a:pt x="14769" y="19508"/>
                      <a:pt x="13601" y="19508"/>
                    </a:cubicBezTo>
                    <a:cubicBezTo>
                      <a:pt x="12434" y="19874"/>
                      <a:pt x="12823" y="20972"/>
                      <a:pt x="11850" y="20789"/>
                    </a:cubicBezTo>
                    <a:cubicBezTo>
                      <a:pt x="11266" y="20423"/>
                      <a:pt x="10682" y="20972"/>
                      <a:pt x="10099" y="19874"/>
                    </a:cubicBezTo>
                    <a:cubicBezTo>
                      <a:pt x="9515" y="18226"/>
                      <a:pt x="9709" y="17860"/>
                      <a:pt x="9126" y="17494"/>
                    </a:cubicBezTo>
                    <a:cubicBezTo>
                      <a:pt x="8931" y="17311"/>
                      <a:pt x="8931" y="16945"/>
                      <a:pt x="8542" y="16945"/>
                    </a:cubicBezTo>
                    <a:cubicBezTo>
                      <a:pt x="8347" y="17311"/>
                      <a:pt x="8347" y="16945"/>
                      <a:pt x="9126" y="16213"/>
                    </a:cubicBezTo>
                    <a:cubicBezTo>
                      <a:pt x="9515" y="15847"/>
                      <a:pt x="8931" y="15664"/>
                      <a:pt x="8542" y="14382"/>
                    </a:cubicBezTo>
                    <a:cubicBezTo>
                      <a:pt x="7958" y="12735"/>
                      <a:pt x="9515" y="11087"/>
                      <a:pt x="9126" y="11087"/>
                    </a:cubicBezTo>
                    <a:cubicBezTo>
                      <a:pt x="7763" y="10721"/>
                      <a:pt x="7763" y="11270"/>
                      <a:pt x="6207" y="11087"/>
                    </a:cubicBezTo>
                    <a:cubicBezTo>
                      <a:pt x="5623" y="11087"/>
                      <a:pt x="5428" y="9257"/>
                      <a:pt x="4844" y="9623"/>
                    </a:cubicBezTo>
                    <a:cubicBezTo>
                      <a:pt x="4455" y="9806"/>
                      <a:pt x="4261" y="9257"/>
                      <a:pt x="2704" y="9623"/>
                    </a:cubicBezTo>
                    <a:cubicBezTo>
                      <a:pt x="1536" y="9623"/>
                      <a:pt x="2509" y="9074"/>
                      <a:pt x="1536" y="8708"/>
                    </a:cubicBezTo>
                    <a:cubicBezTo>
                      <a:pt x="953" y="8708"/>
                      <a:pt x="2120" y="7243"/>
                      <a:pt x="1536" y="7060"/>
                    </a:cubicBezTo>
                    <a:cubicBezTo>
                      <a:pt x="563" y="6511"/>
                      <a:pt x="1147" y="5230"/>
                      <a:pt x="369" y="5596"/>
                    </a:cubicBezTo>
                    <a:cubicBezTo>
                      <a:pt x="-215" y="5596"/>
                      <a:pt x="-20" y="5596"/>
                      <a:pt x="369" y="5047"/>
                    </a:cubicBezTo>
                    <a:cubicBezTo>
                      <a:pt x="953" y="4680"/>
                      <a:pt x="563" y="2484"/>
                      <a:pt x="1536" y="2118"/>
                    </a:cubicBezTo>
                    <a:cubicBezTo>
                      <a:pt x="2509" y="1569"/>
                      <a:pt x="1147" y="1019"/>
                      <a:pt x="3288" y="653"/>
                    </a:cubicBezTo>
                    <a:cubicBezTo>
                      <a:pt x="2704" y="1019"/>
                      <a:pt x="1731" y="1386"/>
                      <a:pt x="2509" y="1935"/>
                    </a:cubicBezTo>
                    <a:cubicBezTo>
                      <a:pt x="2509" y="1935"/>
                      <a:pt x="2704" y="2118"/>
                      <a:pt x="2704" y="2484"/>
                    </a:cubicBezTo>
                    <a:cubicBezTo>
                      <a:pt x="2704" y="3216"/>
                      <a:pt x="3093" y="2118"/>
                      <a:pt x="4261" y="1935"/>
                    </a:cubicBezTo>
                    <a:cubicBezTo>
                      <a:pt x="5623" y="1569"/>
                      <a:pt x="5039" y="1386"/>
                      <a:pt x="4844" y="1019"/>
                    </a:cubicBezTo>
                    <a:cubicBezTo>
                      <a:pt x="4844" y="470"/>
                      <a:pt x="5428" y="-628"/>
                      <a:pt x="5623" y="470"/>
                    </a:cubicBezTo>
                    <a:cubicBezTo>
                      <a:pt x="6207" y="1935"/>
                      <a:pt x="7763" y="1019"/>
                      <a:pt x="7763" y="2667"/>
                    </a:cubicBezTo>
                    <a:cubicBezTo>
                      <a:pt x="7763" y="4131"/>
                      <a:pt x="10682" y="2118"/>
                      <a:pt x="11266" y="3216"/>
                    </a:cubicBezTo>
                    <a:cubicBezTo>
                      <a:pt x="12239" y="4131"/>
                      <a:pt x="13017" y="3948"/>
                      <a:pt x="13601" y="3582"/>
                    </a:cubicBezTo>
                    <a:cubicBezTo>
                      <a:pt x="14185" y="3216"/>
                      <a:pt x="13407" y="2667"/>
                      <a:pt x="14769" y="2667"/>
                    </a:cubicBezTo>
                    <a:cubicBezTo>
                      <a:pt x="16326" y="2667"/>
                      <a:pt x="15742" y="2484"/>
                      <a:pt x="16909" y="2667"/>
                    </a:cubicBezTo>
                    <a:cubicBezTo>
                      <a:pt x="18077" y="2667"/>
                      <a:pt x="17688" y="3033"/>
                      <a:pt x="16520" y="3033"/>
                    </a:cubicBezTo>
                    <a:cubicBezTo>
                      <a:pt x="15353" y="3216"/>
                      <a:pt x="17299" y="3948"/>
                      <a:pt x="17493" y="4131"/>
                    </a:cubicBezTo>
                    <a:cubicBezTo>
                      <a:pt x="17688" y="4680"/>
                      <a:pt x="18466" y="4131"/>
                      <a:pt x="18661" y="4680"/>
                    </a:cubicBezTo>
                    <a:cubicBezTo>
                      <a:pt x="19050" y="5230"/>
                      <a:pt x="19828" y="5047"/>
                      <a:pt x="19244" y="5596"/>
                    </a:cubicBezTo>
                    <a:cubicBezTo>
                      <a:pt x="18661" y="5962"/>
                      <a:pt x="19050" y="6145"/>
                      <a:pt x="18661" y="6694"/>
                    </a:cubicBezTo>
                    <a:cubicBezTo>
                      <a:pt x="18077" y="7243"/>
                      <a:pt x="19828" y="6145"/>
                      <a:pt x="20801" y="6694"/>
                    </a:cubicBezTo>
                    <a:cubicBezTo>
                      <a:pt x="21385" y="7609"/>
                      <a:pt x="19828" y="7792"/>
                      <a:pt x="19634" y="8525"/>
                    </a:cubicBezTo>
                    <a:cubicBezTo>
                      <a:pt x="19244" y="8708"/>
                      <a:pt x="19828" y="8708"/>
                      <a:pt x="20217" y="9257"/>
                    </a:cubicBezTo>
                    <a:cubicBezTo>
                      <a:pt x="20217" y="9623"/>
                      <a:pt x="20217" y="9623"/>
                      <a:pt x="19634" y="9806"/>
                    </a:cubicBezTo>
                    <a:cubicBezTo>
                      <a:pt x="18661" y="10172"/>
                      <a:pt x="18661" y="9806"/>
                      <a:pt x="19050" y="10721"/>
                    </a:cubicBezTo>
                    <a:cubicBezTo>
                      <a:pt x="19244" y="11636"/>
                      <a:pt x="17493" y="11087"/>
                      <a:pt x="19634" y="12735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Freeform 22">
                <a:extLst>
                  <a:ext uri="{FF2B5EF4-FFF2-40B4-BE49-F238E27FC236}">
                    <a16:creationId xmlns:a16="http://schemas.microsoft.com/office/drawing/2014/main" id="{9FA590D0-123D-B16C-0CA3-A7D961DD0BCC}"/>
                  </a:ext>
                </a:extLst>
              </p:cNvPr>
              <p:cNvSpPr/>
              <p:nvPr/>
            </p:nvSpPr>
            <p:spPr>
              <a:xfrm>
                <a:off x="535374" y="308481"/>
                <a:ext cx="127261" cy="24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5" h="21148" extrusionOk="0">
                    <a:moveTo>
                      <a:pt x="19055" y="19265"/>
                    </a:moveTo>
                    <a:cubicBezTo>
                      <a:pt x="17091" y="19265"/>
                      <a:pt x="17582" y="18681"/>
                      <a:pt x="16110" y="18681"/>
                    </a:cubicBezTo>
                    <a:cubicBezTo>
                      <a:pt x="14637" y="19265"/>
                      <a:pt x="14146" y="20724"/>
                      <a:pt x="12182" y="20141"/>
                    </a:cubicBezTo>
                    <a:cubicBezTo>
                      <a:pt x="10710" y="20141"/>
                      <a:pt x="11691" y="20724"/>
                      <a:pt x="10219" y="21016"/>
                    </a:cubicBezTo>
                    <a:cubicBezTo>
                      <a:pt x="9237" y="21600"/>
                      <a:pt x="6291" y="20141"/>
                      <a:pt x="6291" y="18681"/>
                    </a:cubicBezTo>
                    <a:cubicBezTo>
                      <a:pt x="6291" y="17514"/>
                      <a:pt x="4819" y="18389"/>
                      <a:pt x="5800" y="16346"/>
                    </a:cubicBezTo>
                    <a:cubicBezTo>
                      <a:pt x="6291" y="14595"/>
                      <a:pt x="6291" y="14595"/>
                      <a:pt x="6291" y="13719"/>
                    </a:cubicBezTo>
                    <a:cubicBezTo>
                      <a:pt x="7764" y="11968"/>
                      <a:pt x="4328" y="12259"/>
                      <a:pt x="4819" y="11092"/>
                    </a:cubicBezTo>
                    <a:cubicBezTo>
                      <a:pt x="5800" y="10216"/>
                      <a:pt x="4819" y="9049"/>
                      <a:pt x="4328" y="9632"/>
                    </a:cubicBezTo>
                    <a:cubicBezTo>
                      <a:pt x="3346" y="9632"/>
                      <a:pt x="2364" y="9632"/>
                      <a:pt x="2364" y="9632"/>
                    </a:cubicBezTo>
                    <a:cubicBezTo>
                      <a:pt x="-2545" y="7005"/>
                      <a:pt x="1873" y="7881"/>
                      <a:pt x="891" y="6422"/>
                    </a:cubicBezTo>
                    <a:cubicBezTo>
                      <a:pt x="400" y="4962"/>
                      <a:pt x="400" y="5546"/>
                      <a:pt x="2364" y="4962"/>
                    </a:cubicBezTo>
                    <a:cubicBezTo>
                      <a:pt x="4328" y="4670"/>
                      <a:pt x="4328" y="4670"/>
                      <a:pt x="4328" y="4086"/>
                    </a:cubicBezTo>
                    <a:cubicBezTo>
                      <a:pt x="3346" y="3211"/>
                      <a:pt x="1873" y="3211"/>
                      <a:pt x="2364" y="2919"/>
                    </a:cubicBezTo>
                    <a:cubicBezTo>
                      <a:pt x="3346" y="1751"/>
                      <a:pt x="7273" y="1459"/>
                      <a:pt x="5800" y="0"/>
                    </a:cubicBezTo>
                    <a:cubicBezTo>
                      <a:pt x="5800" y="584"/>
                      <a:pt x="6291" y="584"/>
                      <a:pt x="6291" y="584"/>
                    </a:cubicBezTo>
                    <a:cubicBezTo>
                      <a:pt x="10219" y="1751"/>
                      <a:pt x="11691" y="2919"/>
                      <a:pt x="10710" y="3795"/>
                    </a:cubicBezTo>
                    <a:cubicBezTo>
                      <a:pt x="10710" y="4962"/>
                      <a:pt x="10219" y="4670"/>
                      <a:pt x="13164" y="4962"/>
                    </a:cubicBezTo>
                    <a:cubicBezTo>
                      <a:pt x="15619" y="5546"/>
                      <a:pt x="14146" y="6422"/>
                      <a:pt x="15619" y="6422"/>
                    </a:cubicBezTo>
                    <a:cubicBezTo>
                      <a:pt x="16110" y="6422"/>
                      <a:pt x="16110" y="7297"/>
                      <a:pt x="17091" y="7881"/>
                    </a:cubicBezTo>
                    <a:cubicBezTo>
                      <a:pt x="17091" y="8757"/>
                      <a:pt x="16110" y="9049"/>
                      <a:pt x="16110" y="9632"/>
                    </a:cubicBezTo>
                    <a:cubicBezTo>
                      <a:pt x="16110" y="10216"/>
                      <a:pt x="16110" y="10216"/>
                      <a:pt x="14637" y="10508"/>
                    </a:cubicBezTo>
                    <a:cubicBezTo>
                      <a:pt x="13164" y="10508"/>
                      <a:pt x="13164" y="10508"/>
                      <a:pt x="13164" y="11092"/>
                    </a:cubicBezTo>
                    <a:cubicBezTo>
                      <a:pt x="14146" y="11384"/>
                      <a:pt x="14146" y="11384"/>
                      <a:pt x="13164" y="12259"/>
                    </a:cubicBezTo>
                    <a:cubicBezTo>
                      <a:pt x="12182" y="13719"/>
                      <a:pt x="14146" y="13719"/>
                      <a:pt x="14637" y="14595"/>
                    </a:cubicBezTo>
                    <a:cubicBezTo>
                      <a:pt x="14637" y="15470"/>
                      <a:pt x="15619" y="14595"/>
                      <a:pt x="16110" y="15178"/>
                    </a:cubicBezTo>
                    <a:cubicBezTo>
                      <a:pt x="16110" y="15470"/>
                      <a:pt x="15619" y="16054"/>
                      <a:pt x="17091" y="16930"/>
                    </a:cubicBezTo>
                    <a:cubicBezTo>
                      <a:pt x="17582" y="17514"/>
                      <a:pt x="17582" y="18389"/>
                      <a:pt x="19055" y="19265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Freeform 23">
                <a:extLst>
                  <a:ext uri="{FF2B5EF4-FFF2-40B4-BE49-F238E27FC236}">
                    <a16:creationId xmlns:a16="http://schemas.microsoft.com/office/drawing/2014/main" id="{3ED8B093-697A-31B9-B8AD-29A3A2D267B6}"/>
                  </a:ext>
                </a:extLst>
              </p:cNvPr>
              <p:cNvSpPr/>
              <p:nvPr/>
            </p:nvSpPr>
            <p:spPr>
              <a:xfrm>
                <a:off x="622834" y="392710"/>
                <a:ext cx="105987" cy="135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7" h="20038" extrusionOk="0">
                    <a:moveTo>
                      <a:pt x="21077" y="1473"/>
                    </a:moveTo>
                    <a:cubicBezTo>
                      <a:pt x="19113" y="5400"/>
                      <a:pt x="18459" y="3927"/>
                      <a:pt x="18459" y="6873"/>
                    </a:cubicBezTo>
                    <a:cubicBezTo>
                      <a:pt x="19113" y="9327"/>
                      <a:pt x="19113" y="9818"/>
                      <a:pt x="20422" y="10800"/>
                    </a:cubicBezTo>
                    <a:cubicBezTo>
                      <a:pt x="21077" y="11291"/>
                      <a:pt x="21077" y="12273"/>
                      <a:pt x="20422" y="12764"/>
                    </a:cubicBezTo>
                    <a:cubicBezTo>
                      <a:pt x="19113" y="13745"/>
                      <a:pt x="21077" y="15709"/>
                      <a:pt x="18459" y="17673"/>
                    </a:cubicBezTo>
                    <a:cubicBezTo>
                      <a:pt x="17150" y="16691"/>
                      <a:pt x="16495" y="17673"/>
                      <a:pt x="16495" y="16691"/>
                    </a:cubicBezTo>
                    <a:cubicBezTo>
                      <a:pt x="16495" y="15218"/>
                      <a:pt x="13222" y="18164"/>
                      <a:pt x="12568" y="17673"/>
                    </a:cubicBezTo>
                    <a:cubicBezTo>
                      <a:pt x="9950" y="16691"/>
                      <a:pt x="9950" y="17673"/>
                      <a:pt x="11259" y="19145"/>
                    </a:cubicBezTo>
                    <a:cubicBezTo>
                      <a:pt x="12568" y="21109"/>
                      <a:pt x="9295" y="19145"/>
                      <a:pt x="7986" y="19636"/>
                    </a:cubicBezTo>
                    <a:cubicBezTo>
                      <a:pt x="6022" y="18164"/>
                      <a:pt x="6022" y="16691"/>
                      <a:pt x="5368" y="15709"/>
                    </a:cubicBezTo>
                    <a:cubicBezTo>
                      <a:pt x="3404" y="14236"/>
                      <a:pt x="4059" y="13745"/>
                      <a:pt x="4059" y="12764"/>
                    </a:cubicBezTo>
                    <a:cubicBezTo>
                      <a:pt x="3404" y="12273"/>
                      <a:pt x="2095" y="13745"/>
                      <a:pt x="2095" y="12273"/>
                    </a:cubicBezTo>
                    <a:cubicBezTo>
                      <a:pt x="1441" y="10800"/>
                      <a:pt x="-523" y="10800"/>
                      <a:pt x="132" y="8345"/>
                    </a:cubicBezTo>
                    <a:cubicBezTo>
                      <a:pt x="1441" y="6873"/>
                      <a:pt x="1441" y="6873"/>
                      <a:pt x="132" y="6382"/>
                    </a:cubicBezTo>
                    <a:cubicBezTo>
                      <a:pt x="132" y="5400"/>
                      <a:pt x="132" y="5400"/>
                      <a:pt x="2095" y="5400"/>
                    </a:cubicBezTo>
                    <a:cubicBezTo>
                      <a:pt x="4059" y="4418"/>
                      <a:pt x="4059" y="4418"/>
                      <a:pt x="4059" y="3927"/>
                    </a:cubicBezTo>
                    <a:cubicBezTo>
                      <a:pt x="4059" y="2945"/>
                      <a:pt x="5368" y="2454"/>
                      <a:pt x="5368" y="982"/>
                    </a:cubicBezTo>
                    <a:cubicBezTo>
                      <a:pt x="7332" y="-491"/>
                      <a:pt x="11259" y="1473"/>
                      <a:pt x="11259" y="982"/>
                    </a:cubicBezTo>
                    <a:cubicBezTo>
                      <a:pt x="11259" y="0"/>
                      <a:pt x="12568" y="0"/>
                      <a:pt x="13222" y="0"/>
                    </a:cubicBezTo>
                    <a:cubicBezTo>
                      <a:pt x="14532" y="0"/>
                      <a:pt x="15186" y="982"/>
                      <a:pt x="15186" y="0"/>
                    </a:cubicBezTo>
                    <a:cubicBezTo>
                      <a:pt x="15186" y="0"/>
                      <a:pt x="19113" y="982"/>
                      <a:pt x="21077" y="1473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Freeform 24">
                <a:extLst>
                  <a:ext uri="{FF2B5EF4-FFF2-40B4-BE49-F238E27FC236}">
                    <a16:creationId xmlns:a16="http://schemas.microsoft.com/office/drawing/2014/main" id="{98D97879-3D5A-96F7-73C4-4032054E1686}"/>
                  </a:ext>
                </a:extLst>
              </p:cNvPr>
              <p:cNvSpPr/>
              <p:nvPr/>
            </p:nvSpPr>
            <p:spPr>
              <a:xfrm>
                <a:off x="715242" y="403153"/>
                <a:ext cx="76372" cy="118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36" extrusionOk="0">
                    <a:moveTo>
                      <a:pt x="3757" y="0"/>
                    </a:moveTo>
                    <a:cubicBezTo>
                      <a:pt x="5635" y="0"/>
                      <a:pt x="5635" y="0"/>
                      <a:pt x="6574" y="0"/>
                    </a:cubicBezTo>
                    <a:cubicBezTo>
                      <a:pt x="9391" y="1200"/>
                      <a:pt x="11270" y="1200"/>
                      <a:pt x="12209" y="3000"/>
                    </a:cubicBezTo>
                    <a:cubicBezTo>
                      <a:pt x="14087" y="4800"/>
                      <a:pt x="16904" y="4800"/>
                      <a:pt x="18783" y="5400"/>
                    </a:cubicBezTo>
                    <a:cubicBezTo>
                      <a:pt x="19722" y="8400"/>
                      <a:pt x="19722" y="3600"/>
                      <a:pt x="21600" y="8400"/>
                    </a:cubicBezTo>
                    <a:cubicBezTo>
                      <a:pt x="21600" y="8400"/>
                      <a:pt x="19722" y="9600"/>
                      <a:pt x="21600" y="10200"/>
                    </a:cubicBezTo>
                    <a:cubicBezTo>
                      <a:pt x="19722" y="11400"/>
                      <a:pt x="19722" y="11400"/>
                      <a:pt x="16904" y="13800"/>
                    </a:cubicBezTo>
                    <a:cubicBezTo>
                      <a:pt x="15965" y="15600"/>
                      <a:pt x="14087" y="20400"/>
                      <a:pt x="11270" y="20400"/>
                    </a:cubicBezTo>
                    <a:cubicBezTo>
                      <a:pt x="8452" y="20400"/>
                      <a:pt x="9391" y="18600"/>
                      <a:pt x="8452" y="19800"/>
                    </a:cubicBezTo>
                    <a:cubicBezTo>
                      <a:pt x="5635" y="21600"/>
                      <a:pt x="5635" y="18600"/>
                      <a:pt x="3757" y="20400"/>
                    </a:cubicBezTo>
                    <a:cubicBezTo>
                      <a:pt x="2817" y="21600"/>
                      <a:pt x="939" y="21600"/>
                      <a:pt x="0" y="19800"/>
                    </a:cubicBezTo>
                    <a:cubicBezTo>
                      <a:pt x="3757" y="18000"/>
                      <a:pt x="939" y="15000"/>
                      <a:pt x="2817" y="13800"/>
                    </a:cubicBezTo>
                    <a:cubicBezTo>
                      <a:pt x="3757" y="13200"/>
                      <a:pt x="3757" y="12000"/>
                      <a:pt x="2817" y="11400"/>
                    </a:cubicBezTo>
                    <a:cubicBezTo>
                      <a:pt x="939" y="10200"/>
                      <a:pt x="939" y="9600"/>
                      <a:pt x="0" y="6600"/>
                    </a:cubicBezTo>
                    <a:cubicBezTo>
                      <a:pt x="0" y="3000"/>
                      <a:pt x="939" y="4800"/>
                      <a:pt x="3757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Freeform 30">
                <a:extLst>
                  <a:ext uri="{FF2B5EF4-FFF2-40B4-BE49-F238E27FC236}">
                    <a16:creationId xmlns:a16="http://schemas.microsoft.com/office/drawing/2014/main" id="{FFADC8FC-8B99-5ADF-3741-321CEF3E92CD}"/>
                  </a:ext>
                </a:extLst>
              </p:cNvPr>
              <p:cNvSpPr/>
              <p:nvPr/>
            </p:nvSpPr>
            <p:spPr>
              <a:xfrm>
                <a:off x="24906" y="542578"/>
                <a:ext cx="147264" cy="206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7" h="20871" extrusionOk="0">
                    <a:moveTo>
                      <a:pt x="7269" y="0"/>
                    </a:moveTo>
                    <a:cubicBezTo>
                      <a:pt x="10027" y="1687"/>
                      <a:pt x="10946" y="2025"/>
                      <a:pt x="11406" y="2025"/>
                    </a:cubicBezTo>
                    <a:cubicBezTo>
                      <a:pt x="11406" y="2025"/>
                      <a:pt x="12784" y="2700"/>
                      <a:pt x="12784" y="3375"/>
                    </a:cubicBezTo>
                    <a:cubicBezTo>
                      <a:pt x="12784" y="3712"/>
                      <a:pt x="16461" y="4387"/>
                      <a:pt x="16461" y="3712"/>
                    </a:cubicBezTo>
                    <a:cubicBezTo>
                      <a:pt x="16461" y="3375"/>
                      <a:pt x="16920" y="2700"/>
                      <a:pt x="17840" y="3712"/>
                    </a:cubicBezTo>
                    <a:cubicBezTo>
                      <a:pt x="18299" y="4725"/>
                      <a:pt x="19218" y="4725"/>
                      <a:pt x="20597" y="4725"/>
                    </a:cubicBezTo>
                    <a:cubicBezTo>
                      <a:pt x="20597" y="7425"/>
                      <a:pt x="20597" y="7762"/>
                      <a:pt x="19218" y="10462"/>
                    </a:cubicBezTo>
                    <a:cubicBezTo>
                      <a:pt x="16920" y="12488"/>
                      <a:pt x="11406" y="13838"/>
                      <a:pt x="9567" y="16200"/>
                    </a:cubicBezTo>
                    <a:cubicBezTo>
                      <a:pt x="7269" y="19575"/>
                      <a:pt x="8648" y="19575"/>
                      <a:pt x="7269" y="20588"/>
                    </a:cubicBezTo>
                    <a:cubicBezTo>
                      <a:pt x="5891" y="21600"/>
                      <a:pt x="5891" y="19575"/>
                      <a:pt x="4512" y="19575"/>
                    </a:cubicBezTo>
                    <a:cubicBezTo>
                      <a:pt x="2214" y="18900"/>
                      <a:pt x="1754" y="19913"/>
                      <a:pt x="1754" y="18900"/>
                    </a:cubicBezTo>
                    <a:cubicBezTo>
                      <a:pt x="835" y="17888"/>
                      <a:pt x="4052" y="17888"/>
                      <a:pt x="2214" y="15863"/>
                    </a:cubicBezTo>
                    <a:cubicBezTo>
                      <a:pt x="4052" y="15863"/>
                      <a:pt x="4052" y="14175"/>
                      <a:pt x="4052" y="13163"/>
                    </a:cubicBezTo>
                    <a:cubicBezTo>
                      <a:pt x="4052" y="12150"/>
                      <a:pt x="3133" y="14850"/>
                      <a:pt x="835" y="13163"/>
                    </a:cubicBezTo>
                    <a:cubicBezTo>
                      <a:pt x="-1003" y="11475"/>
                      <a:pt x="835" y="12488"/>
                      <a:pt x="376" y="9112"/>
                    </a:cubicBezTo>
                    <a:cubicBezTo>
                      <a:pt x="-543" y="6750"/>
                      <a:pt x="1754" y="8437"/>
                      <a:pt x="1754" y="6412"/>
                    </a:cubicBezTo>
                    <a:cubicBezTo>
                      <a:pt x="1754" y="4725"/>
                      <a:pt x="4052" y="5400"/>
                      <a:pt x="3133" y="2700"/>
                    </a:cubicBezTo>
                    <a:cubicBezTo>
                      <a:pt x="3133" y="675"/>
                      <a:pt x="8188" y="1687"/>
                      <a:pt x="7269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Freeform 157">
                <a:extLst>
                  <a:ext uri="{FF2B5EF4-FFF2-40B4-BE49-F238E27FC236}">
                    <a16:creationId xmlns:a16="http://schemas.microsoft.com/office/drawing/2014/main" id="{0D324734-1AB4-EFA1-812C-79B5B6B46256}"/>
                  </a:ext>
                </a:extLst>
              </p:cNvPr>
              <p:cNvSpPr/>
              <p:nvPr/>
            </p:nvSpPr>
            <p:spPr>
              <a:xfrm>
                <a:off x="577778" y="2384484"/>
                <a:ext cx="54004" cy="4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19553" extrusionOk="0">
                    <a:moveTo>
                      <a:pt x="2541" y="19360"/>
                    </a:moveTo>
                    <a:cubicBezTo>
                      <a:pt x="0" y="16480"/>
                      <a:pt x="0" y="13600"/>
                      <a:pt x="0" y="13600"/>
                    </a:cubicBezTo>
                    <a:cubicBezTo>
                      <a:pt x="2541" y="13600"/>
                      <a:pt x="0" y="12160"/>
                      <a:pt x="2541" y="9280"/>
                    </a:cubicBezTo>
                    <a:cubicBezTo>
                      <a:pt x="6353" y="7840"/>
                      <a:pt x="3812" y="7840"/>
                      <a:pt x="6353" y="7840"/>
                    </a:cubicBezTo>
                    <a:cubicBezTo>
                      <a:pt x="7624" y="7840"/>
                      <a:pt x="7624" y="7840"/>
                      <a:pt x="6353" y="4960"/>
                    </a:cubicBezTo>
                    <a:cubicBezTo>
                      <a:pt x="6353" y="4960"/>
                      <a:pt x="7624" y="4960"/>
                      <a:pt x="6353" y="3520"/>
                    </a:cubicBezTo>
                    <a:cubicBezTo>
                      <a:pt x="6353" y="3520"/>
                      <a:pt x="10165" y="3520"/>
                      <a:pt x="7624" y="640"/>
                    </a:cubicBezTo>
                    <a:cubicBezTo>
                      <a:pt x="7624" y="-800"/>
                      <a:pt x="10165" y="640"/>
                      <a:pt x="12706" y="640"/>
                    </a:cubicBezTo>
                    <a:cubicBezTo>
                      <a:pt x="13976" y="640"/>
                      <a:pt x="13976" y="3520"/>
                      <a:pt x="13976" y="3520"/>
                    </a:cubicBezTo>
                    <a:cubicBezTo>
                      <a:pt x="12706" y="3520"/>
                      <a:pt x="13976" y="3520"/>
                      <a:pt x="13976" y="4960"/>
                    </a:cubicBezTo>
                    <a:cubicBezTo>
                      <a:pt x="16518" y="7840"/>
                      <a:pt x="13976" y="3520"/>
                      <a:pt x="16518" y="3520"/>
                    </a:cubicBezTo>
                    <a:cubicBezTo>
                      <a:pt x="17788" y="640"/>
                      <a:pt x="17788" y="640"/>
                      <a:pt x="20329" y="3520"/>
                    </a:cubicBezTo>
                    <a:cubicBezTo>
                      <a:pt x="20329" y="4960"/>
                      <a:pt x="17788" y="4960"/>
                      <a:pt x="20329" y="4960"/>
                    </a:cubicBezTo>
                    <a:cubicBezTo>
                      <a:pt x="21600" y="7840"/>
                      <a:pt x="20329" y="7840"/>
                      <a:pt x="17788" y="7840"/>
                    </a:cubicBezTo>
                    <a:cubicBezTo>
                      <a:pt x="13976" y="9280"/>
                      <a:pt x="17788" y="12160"/>
                      <a:pt x="13976" y="9280"/>
                    </a:cubicBezTo>
                    <a:cubicBezTo>
                      <a:pt x="7624" y="9280"/>
                      <a:pt x="6353" y="9280"/>
                      <a:pt x="10165" y="12160"/>
                    </a:cubicBezTo>
                    <a:cubicBezTo>
                      <a:pt x="12706" y="12160"/>
                      <a:pt x="12706" y="16480"/>
                      <a:pt x="10165" y="13600"/>
                    </a:cubicBezTo>
                    <a:cubicBezTo>
                      <a:pt x="7624" y="12160"/>
                      <a:pt x="10165" y="16480"/>
                      <a:pt x="7624" y="13600"/>
                    </a:cubicBezTo>
                    <a:cubicBezTo>
                      <a:pt x="3812" y="12160"/>
                      <a:pt x="7624" y="19360"/>
                      <a:pt x="6353" y="16480"/>
                    </a:cubicBezTo>
                    <a:cubicBezTo>
                      <a:pt x="0" y="13600"/>
                      <a:pt x="6353" y="20800"/>
                      <a:pt x="2541" y="1936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Freeform 158">
                <a:extLst>
                  <a:ext uri="{FF2B5EF4-FFF2-40B4-BE49-F238E27FC236}">
                    <a16:creationId xmlns:a16="http://schemas.microsoft.com/office/drawing/2014/main" id="{A8515CC0-A699-A67D-C5FB-14EE0241CECE}"/>
                  </a:ext>
                </a:extLst>
              </p:cNvPr>
              <p:cNvSpPr/>
              <p:nvPr/>
            </p:nvSpPr>
            <p:spPr>
              <a:xfrm>
                <a:off x="547355" y="2386078"/>
                <a:ext cx="45754" cy="3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0" h="21600" extrusionOk="0">
                    <a:moveTo>
                      <a:pt x="3520" y="21600"/>
                    </a:moveTo>
                    <a:cubicBezTo>
                      <a:pt x="640" y="19636"/>
                      <a:pt x="3520" y="21600"/>
                      <a:pt x="640" y="19636"/>
                    </a:cubicBezTo>
                    <a:cubicBezTo>
                      <a:pt x="-800" y="15709"/>
                      <a:pt x="640" y="19636"/>
                      <a:pt x="640" y="15709"/>
                    </a:cubicBezTo>
                    <a:cubicBezTo>
                      <a:pt x="640" y="15709"/>
                      <a:pt x="3520" y="19636"/>
                      <a:pt x="4960" y="15709"/>
                    </a:cubicBezTo>
                    <a:cubicBezTo>
                      <a:pt x="4960" y="11782"/>
                      <a:pt x="7840" y="11782"/>
                      <a:pt x="7840" y="11782"/>
                    </a:cubicBezTo>
                    <a:cubicBezTo>
                      <a:pt x="9280" y="9818"/>
                      <a:pt x="7840" y="9818"/>
                      <a:pt x="4960" y="9818"/>
                    </a:cubicBezTo>
                    <a:cubicBezTo>
                      <a:pt x="3520" y="11782"/>
                      <a:pt x="3520" y="9818"/>
                      <a:pt x="4960" y="9818"/>
                    </a:cubicBezTo>
                    <a:cubicBezTo>
                      <a:pt x="7840" y="9818"/>
                      <a:pt x="7840" y="5891"/>
                      <a:pt x="4960" y="5891"/>
                    </a:cubicBezTo>
                    <a:cubicBezTo>
                      <a:pt x="3520" y="3927"/>
                      <a:pt x="640" y="0"/>
                      <a:pt x="4960" y="3927"/>
                    </a:cubicBezTo>
                    <a:cubicBezTo>
                      <a:pt x="12160" y="5891"/>
                      <a:pt x="9280" y="3927"/>
                      <a:pt x="12160" y="3927"/>
                    </a:cubicBezTo>
                    <a:cubicBezTo>
                      <a:pt x="12160" y="0"/>
                      <a:pt x="12160" y="3927"/>
                      <a:pt x="13600" y="3927"/>
                    </a:cubicBezTo>
                    <a:cubicBezTo>
                      <a:pt x="16480" y="3927"/>
                      <a:pt x="16480" y="0"/>
                      <a:pt x="17920" y="0"/>
                    </a:cubicBezTo>
                    <a:cubicBezTo>
                      <a:pt x="20800" y="3927"/>
                      <a:pt x="20800" y="3927"/>
                      <a:pt x="17920" y="5891"/>
                    </a:cubicBezTo>
                    <a:cubicBezTo>
                      <a:pt x="16480" y="9818"/>
                      <a:pt x="16480" y="5891"/>
                      <a:pt x="13600" y="11782"/>
                    </a:cubicBezTo>
                    <a:cubicBezTo>
                      <a:pt x="12160" y="15709"/>
                      <a:pt x="12160" y="15709"/>
                      <a:pt x="9280" y="15709"/>
                    </a:cubicBezTo>
                    <a:cubicBezTo>
                      <a:pt x="7840" y="15709"/>
                      <a:pt x="7840" y="19636"/>
                      <a:pt x="7840" y="19636"/>
                    </a:cubicBezTo>
                    <a:cubicBezTo>
                      <a:pt x="4960" y="21600"/>
                      <a:pt x="4960" y="19636"/>
                      <a:pt x="4960" y="21600"/>
                    </a:cubicBezTo>
                    <a:cubicBezTo>
                      <a:pt x="4960" y="21600"/>
                      <a:pt x="4960" y="21600"/>
                      <a:pt x="352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Freeform 232">
                <a:extLst>
                  <a:ext uri="{FF2B5EF4-FFF2-40B4-BE49-F238E27FC236}">
                    <a16:creationId xmlns:a16="http://schemas.microsoft.com/office/drawing/2014/main" id="{386F42FB-F9D3-47D3-2DC2-A88AE32CE9BA}"/>
                  </a:ext>
                </a:extLst>
              </p:cNvPr>
              <p:cNvSpPr/>
              <p:nvPr/>
            </p:nvSpPr>
            <p:spPr>
              <a:xfrm>
                <a:off x="161195" y="1160522"/>
                <a:ext cx="226569" cy="141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9" h="21600" extrusionOk="0">
                    <a:moveTo>
                      <a:pt x="15116" y="0"/>
                    </a:moveTo>
                    <a:cubicBezTo>
                      <a:pt x="15725" y="357"/>
                      <a:pt x="16029" y="357"/>
                      <a:pt x="16029" y="408"/>
                    </a:cubicBezTo>
                    <a:cubicBezTo>
                      <a:pt x="16029" y="509"/>
                      <a:pt x="16638" y="866"/>
                      <a:pt x="16942" y="866"/>
                    </a:cubicBezTo>
                    <a:cubicBezTo>
                      <a:pt x="17550" y="1070"/>
                      <a:pt x="17855" y="1070"/>
                      <a:pt x="17550" y="1121"/>
                    </a:cubicBezTo>
                    <a:cubicBezTo>
                      <a:pt x="16638" y="1274"/>
                      <a:pt x="17855" y="1274"/>
                      <a:pt x="17550" y="1375"/>
                    </a:cubicBezTo>
                    <a:cubicBezTo>
                      <a:pt x="16942" y="1528"/>
                      <a:pt x="16942" y="1579"/>
                      <a:pt x="17550" y="1579"/>
                    </a:cubicBezTo>
                    <a:cubicBezTo>
                      <a:pt x="17855" y="1681"/>
                      <a:pt x="16942" y="1834"/>
                      <a:pt x="17855" y="1834"/>
                    </a:cubicBezTo>
                    <a:cubicBezTo>
                      <a:pt x="18463" y="1834"/>
                      <a:pt x="18767" y="2343"/>
                      <a:pt x="18767" y="2649"/>
                    </a:cubicBezTo>
                    <a:cubicBezTo>
                      <a:pt x="19376" y="2853"/>
                      <a:pt x="19680" y="2853"/>
                      <a:pt x="20593" y="2802"/>
                    </a:cubicBezTo>
                    <a:cubicBezTo>
                      <a:pt x="21201" y="2853"/>
                      <a:pt x="21201" y="2955"/>
                      <a:pt x="20593" y="3006"/>
                    </a:cubicBezTo>
                    <a:cubicBezTo>
                      <a:pt x="20593" y="3209"/>
                      <a:pt x="20593" y="3413"/>
                      <a:pt x="19680" y="3515"/>
                    </a:cubicBezTo>
                    <a:cubicBezTo>
                      <a:pt x="19376" y="3515"/>
                      <a:pt x="16942" y="3668"/>
                      <a:pt x="17550" y="3923"/>
                    </a:cubicBezTo>
                    <a:cubicBezTo>
                      <a:pt x="17855" y="3974"/>
                      <a:pt x="16942" y="4636"/>
                      <a:pt x="17855" y="4840"/>
                    </a:cubicBezTo>
                    <a:cubicBezTo>
                      <a:pt x="18767" y="5247"/>
                      <a:pt x="16942" y="4840"/>
                      <a:pt x="16638" y="5247"/>
                    </a:cubicBezTo>
                    <a:cubicBezTo>
                      <a:pt x="15725" y="5655"/>
                      <a:pt x="16029" y="5553"/>
                      <a:pt x="15116" y="5655"/>
                    </a:cubicBezTo>
                    <a:cubicBezTo>
                      <a:pt x="14508" y="5706"/>
                      <a:pt x="14508" y="6062"/>
                      <a:pt x="14204" y="6113"/>
                    </a:cubicBezTo>
                    <a:cubicBezTo>
                      <a:pt x="13291" y="6266"/>
                      <a:pt x="14508" y="6572"/>
                      <a:pt x="14204" y="6775"/>
                    </a:cubicBezTo>
                    <a:cubicBezTo>
                      <a:pt x="13595" y="6826"/>
                      <a:pt x="13595" y="6674"/>
                      <a:pt x="13291" y="6928"/>
                    </a:cubicBezTo>
                    <a:cubicBezTo>
                      <a:pt x="12683" y="7132"/>
                      <a:pt x="12378" y="7387"/>
                      <a:pt x="12683" y="7489"/>
                    </a:cubicBezTo>
                    <a:cubicBezTo>
                      <a:pt x="13291" y="7642"/>
                      <a:pt x="13291" y="7794"/>
                      <a:pt x="13595" y="8049"/>
                    </a:cubicBezTo>
                    <a:cubicBezTo>
                      <a:pt x="14204" y="8253"/>
                      <a:pt x="13291" y="8355"/>
                      <a:pt x="14204" y="8355"/>
                    </a:cubicBezTo>
                    <a:cubicBezTo>
                      <a:pt x="15116" y="8355"/>
                      <a:pt x="14204" y="8508"/>
                      <a:pt x="14204" y="8711"/>
                    </a:cubicBezTo>
                    <a:cubicBezTo>
                      <a:pt x="14508" y="8966"/>
                      <a:pt x="13291" y="8813"/>
                      <a:pt x="13291" y="9221"/>
                    </a:cubicBezTo>
                    <a:cubicBezTo>
                      <a:pt x="12683" y="9679"/>
                      <a:pt x="13291" y="9781"/>
                      <a:pt x="12683" y="9934"/>
                    </a:cubicBezTo>
                    <a:cubicBezTo>
                      <a:pt x="11770" y="10189"/>
                      <a:pt x="11466" y="9985"/>
                      <a:pt x="11466" y="10189"/>
                    </a:cubicBezTo>
                    <a:cubicBezTo>
                      <a:pt x="10857" y="10342"/>
                      <a:pt x="11466" y="10545"/>
                      <a:pt x="10857" y="10698"/>
                    </a:cubicBezTo>
                    <a:cubicBezTo>
                      <a:pt x="10857" y="10902"/>
                      <a:pt x="12378" y="11258"/>
                      <a:pt x="11466" y="11360"/>
                    </a:cubicBezTo>
                    <a:cubicBezTo>
                      <a:pt x="9640" y="11615"/>
                      <a:pt x="10857" y="11768"/>
                      <a:pt x="9945" y="11819"/>
                    </a:cubicBezTo>
                    <a:cubicBezTo>
                      <a:pt x="9032" y="11972"/>
                      <a:pt x="10553" y="12226"/>
                      <a:pt x="9640" y="12379"/>
                    </a:cubicBezTo>
                    <a:cubicBezTo>
                      <a:pt x="8424" y="12532"/>
                      <a:pt x="9640" y="12481"/>
                      <a:pt x="9640" y="12787"/>
                    </a:cubicBezTo>
                    <a:cubicBezTo>
                      <a:pt x="9032" y="13092"/>
                      <a:pt x="9945" y="13194"/>
                      <a:pt x="9640" y="13245"/>
                    </a:cubicBezTo>
                    <a:cubicBezTo>
                      <a:pt x="9640" y="13398"/>
                      <a:pt x="9032" y="13194"/>
                      <a:pt x="8424" y="13500"/>
                    </a:cubicBezTo>
                    <a:cubicBezTo>
                      <a:pt x="8424" y="13806"/>
                      <a:pt x="9640" y="13806"/>
                      <a:pt x="9640" y="13908"/>
                    </a:cubicBezTo>
                    <a:cubicBezTo>
                      <a:pt x="9945" y="13958"/>
                      <a:pt x="9032" y="14213"/>
                      <a:pt x="9945" y="14315"/>
                    </a:cubicBezTo>
                    <a:cubicBezTo>
                      <a:pt x="10553" y="14366"/>
                      <a:pt x="8424" y="14672"/>
                      <a:pt x="9945" y="14621"/>
                    </a:cubicBezTo>
                    <a:cubicBezTo>
                      <a:pt x="11770" y="14519"/>
                      <a:pt x="11466" y="14825"/>
                      <a:pt x="9945" y="14825"/>
                    </a:cubicBezTo>
                    <a:cubicBezTo>
                      <a:pt x="8424" y="14774"/>
                      <a:pt x="8424" y="14825"/>
                      <a:pt x="9640" y="14926"/>
                    </a:cubicBezTo>
                    <a:cubicBezTo>
                      <a:pt x="10857" y="14926"/>
                      <a:pt x="10857" y="15181"/>
                      <a:pt x="9945" y="15232"/>
                    </a:cubicBezTo>
                    <a:cubicBezTo>
                      <a:pt x="8424" y="15334"/>
                      <a:pt x="10553" y="15487"/>
                      <a:pt x="9640" y="15538"/>
                    </a:cubicBezTo>
                    <a:cubicBezTo>
                      <a:pt x="9032" y="15640"/>
                      <a:pt x="10553" y="15894"/>
                      <a:pt x="9640" y="15945"/>
                    </a:cubicBezTo>
                    <a:cubicBezTo>
                      <a:pt x="8119" y="16098"/>
                      <a:pt x="10553" y="16098"/>
                      <a:pt x="9032" y="16251"/>
                    </a:cubicBezTo>
                    <a:cubicBezTo>
                      <a:pt x="7511" y="16506"/>
                      <a:pt x="8424" y="16506"/>
                      <a:pt x="8119" y="16608"/>
                    </a:cubicBezTo>
                    <a:cubicBezTo>
                      <a:pt x="7207" y="16760"/>
                      <a:pt x="9032" y="16811"/>
                      <a:pt x="8119" y="16964"/>
                    </a:cubicBezTo>
                    <a:cubicBezTo>
                      <a:pt x="7207" y="17066"/>
                      <a:pt x="6598" y="17525"/>
                      <a:pt x="5686" y="17525"/>
                    </a:cubicBezTo>
                    <a:cubicBezTo>
                      <a:pt x="4773" y="17474"/>
                      <a:pt x="5686" y="17677"/>
                      <a:pt x="5381" y="17881"/>
                    </a:cubicBezTo>
                    <a:cubicBezTo>
                      <a:pt x="4773" y="18085"/>
                      <a:pt x="5686" y="17932"/>
                      <a:pt x="6294" y="18238"/>
                    </a:cubicBezTo>
                    <a:cubicBezTo>
                      <a:pt x="6294" y="18492"/>
                      <a:pt x="6598" y="18238"/>
                      <a:pt x="7511" y="18238"/>
                    </a:cubicBezTo>
                    <a:cubicBezTo>
                      <a:pt x="8424" y="18238"/>
                      <a:pt x="7511" y="18900"/>
                      <a:pt x="8424" y="18951"/>
                    </a:cubicBezTo>
                    <a:cubicBezTo>
                      <a:pt x="9640" y="19053"/>
                      <a:pt x="8424" y="19104"/>
                      <a:pt x="9945" y="19104"/>
                    </a:cubicBezTo>
                    <a:cubicBezTo>
                      <a:pt x="11466" y="19104"/>
                      <a:pt x="13595" y="19104"/>
                      <a:pt x="13595" y="19104"/>
                    </a:cubicBezTo>
                    <a:cubicBezTo>
                      <a:pt x="15116" y="19257"/>
                      <a:pt x="17550" y="19206"/>
                      <a:pt x="17855" y="19358"/>
                    </a:cubicBezTo>
                    <a:cubicBezTo>
                      <a:pt x="17550" y="19358"/>
                      <a:pt x="16942" y="19358"/>
                      <a:pt x="16638" y="19257"/>
                    </a:cubicBezTo>
                    <a:cubicBezTo>
                      <a:pt x="15725" y="19257"/>
                      <a:pt x="15725" y="19257"/>
                      <a:pt x="15116" y="19460"/>
                    </a:cubicBezTo>
                    <a:cubicBezTo>
                      <a:pt x="14204" y="19511"/>
                      <a:pt x="14508" y="19358"/>
                      <a:pt x="13595" y="19511"/>
                    </a:cubicBezTo>
                    <a:cubicBezTo>
                      <a:pt x="12683" y="19613"/>
                      <a:pt x="12378" y="19511"/>
                      <a:pt x="11770" y="19664"/>
                    </a:cubicBezTo>
                    <a:cubicBezTo>
                      <a:pt x="11770" y="19919"/>
                      <a:pt x="11770" y="19766"/>
                      <a:pt x="11466" y="20072"/>
                    </a:cubicBezTo>
                    <a:cubicBezTo>
                      <a:pt x="11466" y="20326"/>
                      <a:pt x="11770" y="20326"/>
                      <a:pt x="10857" y="20326"/>
                    </a:cubicBezTo>
                    <a:cubicBezTo>
                      <a:pt x="9945" y="20326"/>
                      <a:pt x="9640" y="20225"/>
                      <a:pt x="9640" y="20225"/>
                    </a:cubicBezTo>
                    <a:cubicBezTo>
                      <a:pt x="9032" y="20225"/>
                      <a:pt x="8119" y="20072"/>
                      <a:pt x="8119" y="20021"/>
                    </a:cubicBezTo>
                    <a:cubicBezTo>
                      <a:pt x="8119" y="19919"/>
                      <a:pt x="8424" y="19919"/>
                      <a:pt x="9032" y="19919"/>
                    </a:cubicBezTo>
                    <a:cubicBezTo>
                      <a:pt x="9032" y="20021"/>
                      <a:pt x="9032" y="19919"/>
                      <a:pt x="9640" y="19919"/>
                    </a:cubicBezTo>
                    <a:cubicBezTo>
                      <a:pt x="9945" y="20021"/>
                      <a:pt x="9640" y="19919"/>
                      <a:pt x="9945" y="19817"/>
                    </a:cubicBezTo>
                    <a:cubicBezTo>
                      <a:pt x="10857" y="19817"/>
                      <a:pt x="11466" y="19664"/>
                      <a:pt x="10857" y="19664"/>
                    </a:cubicBezTo>
                    <a:cubicBezTo>
                      <a:pt x="10553" y="19613"/>
                      <a:pt x="10553" y="19664"/>
                      <a:pt x="9640" y="19766"/>
                    </a:cubicBezTo>
                    <a:cubicBezTo>
                      <a:pt x="9032" y="19766"/>
                      <a:pt x="9640" y="19817"/>
                      <a:pt x="8424" y="19817"/>
                    </a:cubicBezTo>
                    <a:cubicBezTo>
                      <a:pt x="7207" y="19766"/>
                      <a:pt x="9032" y="19817"/>
                      <a:pt x="8424" y="19919"/>
                    </a:cubicBezTo>
                    <a:cubicBezTo>
                      <a:pt x="8119" y="19919"/>
                      <a:pt x="7511" y="19919"/>
                      <a:pt x="7511" y="20072"/>
                    </a:cubicBezTo>
                    <a:cubicBezTo>
                      <a:pt x="8119" y="20174"/>
                      <a:pt x="7511" y="20072"/>
                      <a:pt x="7207" y="20021"/>
                    </a:cubicBezTo>
                    <a:cubicBezTo>
                      <a:pt x="6294" y="20021"/>
                      <a:pt x="5686" y="19817"/>
                      <a:pt x="6294" y="19817"/>
                    </a:cubicBezTo>
                    <a:cubicBezTo>
                      <a:pt x="6598" y="19817"/>
                      <a:pt x="7207" y="19919"/>
                      <a:pt x="7207" y="19817"/>
                    </a:cubicBezTo>
                    <a:cubicBezTo>
                      <a:pt x="6598" y="19817"/>
                      <a:pt x="7207" y="19817"/>
                      <a:pt x="6598" y="19766"/>
                    </a:cubicBezTo>
                    <a:cubicBezTo>
                      <a:pt x="6598" y="19664"/>
                      <a:pt x="7207" y="19613"/>
                      <a:pt x="7511" y="19664"/>
                    </a:cubicBezTo>
                    <a:cubicBezTo>
                      <a:pt x="8119" y="19766"/>
                      <a:pt x="8119" y="19511"/>
                      <a:pt x="9032" y="19511"/>
                    </a:cubicBezTo>
                    <a:cubicBezTo>
                      <a:pt x="9640" y="19613"/>
                      <a:pt x="9945" y="19613"/>
                      <a:pt x="10553" y="19511"/>
                    </a:cubicBezTo>
                    <a:cubicBezTo>
                      <a:pt x="10553" y="19511"/>
                      <a:pt x="8424" y="19460"/>
                      <a:pt x="8119" y="19511"/>
                    </a:cubicBezTo>
                    <a:cubicBezTo>
                      <a:pt x="7511" y="19613"/>
                      <a:pt x="8119" y="19460"/>
                      <a:pt x="7207" y="19460"/>
                    </a:cubicBezTo>
                    <a:cubicBezTo>
                      <a:pt x="6598" y="19511"/>
                      <a:pt x="7207" y="19511"/>
                      <a:pt x="7207" y="19511"/>
                    </a:cubicBezTo>
                    <a:cubicBezTo>
                      <a:pt x="7511" y="19613"/>
                      <a:pt x="6598" y="19613"/>
                      <a:pt x="6598" y="19664"/>
                    </a:cubicBezTo>
                    <a:cubicBezTo>
                      <a:pt x="6598" y="19766"/>
                      <a:pt x="6598" y="19817"/>
                      <a:pt x="5686" y="19817"/>
                    </a:cubicBezTo>
                    <a:cubicBezTo>
                      <a:pt x="4773" y="19766"/>
                      <a:pt x="6294" y="19766"/>
                      <a:pt x="5686" y="19664"/>
                    </a:cubicBezTo>
                    <a:cubicBezTo>
                      <a:pt x="5686" y="19664"/>
                      <a:pt x="5381" y="19613"/>
                      <a:pt x="5686" y="19664"/>
                    </a:cubicBezTo>
                    <a:cubicBezTo>
                      <a:pt x="6294" y="19664"/>
                      <a:pt x="5686" y="19460"/>
                      <a:pt x="5381" y="19613"/>
                    </a:cubicBezTo>
                    <a:cubicBezTo>
                      <a:pt x="4773" y="19664"/>
                      <a:pt x="4773" y="19613"/>
                      <a:pt x="5381" y="19460"/>
                    </a:cubicBezTo>
                    <a:cubicBezTo>
                      <a:pt x="5686" y="19358"/>
                      <a:pt x="4773" y="19460"/>
                      <a:pt x="5381" y="19358"/>
                    </a:cubicBezTo>
                    <a:cubicBezTo>
                      <a:pt x="5381" y="19206"/>
                      <a:pt x="4469" y="19104"/>
                      <a:pt x="4773" y="19206"/>
                    </a:cubicBezTo>
                    <a:cubicBezTo>
                      <a:pt x="5381" y="19206"/>
                      <a:pt x="5686" y="19358"/>
                      <a:pt x="6294" y="19257"/>
                    </a:cubicBezTo>
                    <a:cubicBezTo>
                      <a:pt x="6294" y="19206"/>
                      <a:pt x="6598" y="19206"/>
                      <a:pt x="6598" y="19206"/>
                    </a:cubicBezTo>
                    <a:cubicBezTo>
                      <a:pt x="6598" y="19257"/>
                      <a:pt x="6598" y="19257"/>
                      <a:pt x="6598" y="19104"/>
                    </a:cubicBezTo>
                    <a:cubicBezTo>
                      <a:pt x="7207" y="19053"/>
                      <a:pt x="8119" y="19257"/>
                      <a:pt x="7511" y="19206"/>
                    </a:cubicBezTo>
                    <a:cubicBezTo>
                      <a:pt x="7207" y="19104"/>
                      <a:pt x="7511" y="19104"/>
                      <a:pt x="8119" y="19053"/>
                    </a:cubicBezTo>
                    <a:cubicBezTo>
                      <a:pt x="8119" y="18900"/>
                      <a:pt x="7511" y="18900"/>
                      <a:pt x="6598" y="18798"/>
                    </a:cubicBezTo>
                    <a:cubicBezTo>
                      <a:pt x="5686" y="18747"/>
                      <a:pt x="5686" y="18798"/>
                      <a:pt x="6598" y="18900"/>
                    </a:cubicBezTo>
                    <a:cubicBezTo>
                      <a:pt x="7511" y="18951"/>
                      <a:pt x="8119" y="19053"/>
                      <a:pt x="7207" y="19053"/>
                    </a:cubicBezTo>
                    <a:cubicBezTo>
                      <a:pt x="6294" y="18951"/>
                      <a:pt x="6598" y="19053"/>
                      <a:pt x="6598" y="19053"/>
                    </a:cubicBezTo>
                    <a:cubicBezTo>
                      <a:pt x="6294" y="19053"/>
                      <a:pt x="6294" y="19104"/>
                      <a:pt x="6294" y="19206"/>
                    </a:cubicBezTo>
                    <a:cubicBezTo>
                      <a:pt x="5686" y="19257"/>
                      <a:pt x="4773" y="19053"/>
                      <a:pt x="5381" y="19053"/>
                    </a:cubicBezTo>
                    <a:cubicBezTo>
                      <a:pt x="5686" y="19104"/>
                      <a:pt x="5381" y="19104"/>
                      <a:pt x="5381" y="18951"/>
                    </a:cubicBezTo>
                    <a:cubicBezTo>
                      <a:pt x="5381" y="18900"/>
                      <a:pt x="4773" y="19053"/>
                      <a:pt x="4469" y="18951"/>
                    </a:cubicBezTo>
                    <a:cubicBezTo>
                      <a:pt x="4469" y="18900"/>
                      <a:pt x="4773" y="18900"/>
                      <a:pt x="4469" y="18798"/>
                    </a:cubicBezTo>
                    <a:cubicBezTo>
                      <a:pt x="4469" y="18747"/>
                      <a:pt x="4469" y="18747"/>
                      <a:pt x="4773" y="18798"/>
                    </a:cubicBezTo>
                    <a:cubicBezTo>
                      <a:pt x="4773" y="18900"/>
                      <a:pt x="5381" y="18900"/>
                      <a:pt x="4773" y="18747"/>
                    </a:cubicBezTo>
                    <a:cubicBezTo>
                      <a:pt x="4773" y="18645"/>
                      <a:pt x="4773" y="18645"/>
                      <a:pt x="4469" y="18645"/>
                    </a:cubicBezTo>
                    <a:cubicBezTo>
                      <a:pt x="3860" y="18645"/>
                      <a:pt x="3860" y="18747"/>
                      <a:pt x="3860" y="18543"/>
                    </a:cubicBezTo>
                    <a:cubicBezTo>
                      <a:pt x="3860" y="18492"/>
                      <a:pt x="3860" y="18543"/>
                      <a:pt x="3860" y="18492"/>
                    </a:cubicBezTo>
                    <a:cubicBezTo>
                      <a:pt x="3556" y="18492"/>
                      <a:pt x="3860" y="18391"/>
                      <a:pt x="4469" y="18492"/>
                    </a:cubicBezTo>
                    <a:cubicBezTo>
                      <a:pt x="4469" y="18492"/>
                      <a:pt x="4773" y="18391"/>
                      <a:pt x="4773" y="18340"/>
                    </a:cubicBezTo>
                    <a:cubicBezTo>
                      <a:pt x="5381" y="18187"/>
                      <a:pt x="4773" y="18187"/>
                      <a:pt x="4773" y="18238"/>
                    </a:cubicBezTo>
                    <a:cubicBezTo>
                      <a:pt x="4469" y="18391"/>
                      <a:pt x="4469" y="18391"/>
                      <a:pt x="3860" y="18340"/>
                    </a:cubicBezTo>
                    <a:cubicBezTo>
                      <a:pt x="3556" y="18238"/>
                      <a:pt x="3556" y="18238"/>
                      <a:pt x="3860" y="18238"/>
                    </a:cubicBezTo>
                    <a:cubicBezTo>
                      <a:pt x="4469" y="18238"/>
                      <a:pt x="4469" y="18238"/>
                      <a:pt x="3860" y="18187"/>
                    </a:cubicBezTo>
                    <a:cubicBezTo>
                      <a:pt x="3556" y="18187"/>
                      <a:pt x="3860" y="18187"/>
                      <a:pt x="3556" y="18187"/>
                    </a:cubicBezTo>
                    <a:cubicBezTo>
                      <a:pt x="2947" y="18085"/>
                      <a:pt x="2947" y="18085"/>
                      <a:pt x="2643" y="18034"/>
                    </a:cubicBezTo>
                    <a:cubicBezTo>
                      <a:pt x="2035" y="18034"/>
                      <a:pt x="2947" y="17932"/>
                      <a:pt x="3556" y="18034"/>
                    </a:cubicBezTo>
                    <a:cubicBezTo>
                      <a:pt x="3860" y="18085"/>
                      <a:pt x="4469" y="18085"/>
                      <a:pt x="3860" y="18034"/>
                    </a:cubicBezTo>
                    <a:cubicBezTo>
                      <a:pt x="3556" y="17932"/>
                      <a:pt x="2947" y="17881"/>
                      <a:pt x="3860" y="17932"/>
                    </a:cubicBezTo>
                    <a:cubicBezTo>
                      <a:pt x="4773" y="17932"/>
                      <a:pt x="4469" y="17932"/>
                      <a:pt x="3556" y="17881"/>
                    </a:cubicBezTo>
                    <a:cubicBezTo>
                      <a:pt x="2947" y="17779"/>
                      <a:pt x="3860" y="17779"/>
                      <a:pt x="3556" y="17677"/>
                    </a:cubicBezTo>
                    <a:cubicBezTo>
                      <a:pt x="3556" y="17677"/>
                      <a:pt x="3860" y="17626"/>
                      <a:pt x="4469" y="17677"/>
                    </a:cubicBezTo>
                    <a:cubicBezTo>
                      <a:pt x="4773" y="17779"/>
                      <a:pt x="4469" y="17626"/>
                      <a:pt x="3860" y="17525"/>
                    </a:cubicBezTo>
                    <a:cubicBezTo>
                      <a:pt x="3860" y="17474"/>
                      <a:pt x="4469" y="17372"/>
                      <a:pt x="3860" y="17372"/>
                    </a:cubicBezTo>
                    <a:cubicBezTo>
                      <a:pt x="3556" y="17474"/>
                      <a:pt x="3860" y="17626"/>
                      <a:pt x="3556" y="17626"/>
                    </a:cubicBezTo>
                    <a:cubicBezTo>
                      <a:pt x="2947" y="17626"/>
                      <a:pt x="3556" y="17474"/>
                      <a:pt x="2947" y="17321"/>
                    </a:cubicBezTo>
                    <a:cubicBezTo>
                      <a:pt x="2947" y="17117"/>
                      <a:pt x="3556" y="17117"/>
                      <a:pt x="3556" y="17066"/>
                    </a:cubicBezTo>
                    <a:cubicBezTo>
                      <a:pt x="3556" y="16913"/>
                      <a:pt x="4469" y="17066"/>
                      <a:pt x="4469" y="17066"/>
                    </a:cubicBezTo>
                    <a:cubicBezTo>
                      <a:pt x="3860" y="16964"/>
                      <a:pt x="4469" y="16964"/>
                      <a:pt x="3860" y="16964"/>
                    </a:cubicBezTo>
                    <a:cubicBezTo>
                      <a:pt x="3860" y="16913"/>
                      <a:pt x="3556" y="16913"/>
                      <a:pt x="2947" y="16811"/>
                    </a:cubicBezTo>
                    <a:cubicBezTo>
                      <a:pt x="2947" y="16760"/>
                      <a:pt x="2947" y="16811"/>
                      <a:pt x="2643" y="16760"/>
                    </a:cubicBezTo>
                    <a:cubicBezTo>
                      <a:pt x="2643" y="16658"/>
                      <a:pt x="2947" y="16760"/>
                      <a:pt x="3860" y="16760"/>
                    </a:cubicBezTo>
                    <a:cubicBezTo>
                      <a:pt x="4469" y="16760"/>
                      <a:pt x="4773" y="16760"/>
                      <a:pt x="5381" y="16811"/>
                    </a:cubicBezTo>
                    <a:cubicBezTo>
                      <a:pt x="6294" y="16913"/>
                      <a:pt x="4773" y="16658"/>
                      <a:pt x="5381" y="16658"/>
                    </a:cubicBezTo>
                    <a:cubicBezTo>
                      <a:pt x="5686" y="16658"/>
                      <a:pt x="4773" y="16506"/>
                      <a:pt x="4773" y="16608"/>
                    </a:cubicBezTo>
                    <a:cubicBezTo>
                      <a:pt x="4773" y="16658"/>
                      <a:pt x="4469" y="16506"/>
                      <a:pt x="3556" y="16608"/>
                    </a:cubicBezTo>
                    <a:cubicBezTo>
                      <a:pt x="2643" y="16608"/>
                      <a:pt x="2643" y="16608"/>
                      <a:pt x="2643" y="16506"/>
                    </a:cubicBezTo>
                    <a:cubicBezTo>
                      <a:pt x="2947" y="16404"/>
                      <a:pt x="2947" y="16506"/>
                      <a:pt x="3556" y="16506"/>
                    </a:cubicBezTo>
                    <a:cubicBezTo>
                      <a:pt x="3860" y="16506"/>
                      <a:pt x="2643" y="16404"/>
                      <a:pt x="2947" y="16353"/>
                    </a:cubicBezTo>
                    <a:cubicBezTo>
                      <a:pt x="3556" y="16200"/>
                      <a:pt x="4469" y="16251"/>
                      <a:pt x="4469" y="16200"/>
                    </a:cubicBezTo>
                    <a:cubicBezTo>
                      <a:pt x="4469" y="16047"/>
                      <a:pt x="3860" y="16098"/>
                      <a:pt x="3860" y="16047"/>
                    </a:cubicBezTo>
                    <a:cubicBezTo>
                      <a:pt x="3556" y="15945"/>
                      <a:pt x="2947" y="15945"/>
                      <a:pt x="2947" y="16047"/>
                    </a:cubicBezTo>
                    <a:cubicBezTo>
                      <a:pt x="2947" y="16098"/>
                      <a:pt x="2035" y="16047"/>
                      <a:pt x="1426" y="15945"/>
                    </a:cubicBezTo>
                    <a:cubicBezTo>
                      <a:pt x="1426" y="15792"/>
                      <a:pt x="514" y="15894"/>
                      <a:pt x="514" y="15945"/>
                    </a:cubicBezTo>
                    <a:cubicBezTo>
                      <a:pt x="514" y="16098"/>
                      <a:pt x="514" y="16098"/>
                      <a:pt x="209" y="16047"/>
                    </a:cubicBezTo>
                    <a:cubicBezTo>
                      <a:pt x="-399" y="15894"/>
                      <a:pt x="514" y="15792"/>
                      <a:pt x="1426" y="15640"/>
                    </a:cubicBezTo>
                    <a:cubicBezTo>
                      <a:pt x="2947" y="15538"/>
                      <a:pt x="2035" y="15385"/>
                      <a:pt x="2947" y="15487"/>
                    </a:cubicBezTo>
                    <a:cubicBezTo>
                      <a:pt x="3556" y="15487"/>
                      <a:pt x="2643" y="15385"/>
                      <a:pt x="3556" y="15385"/>
                    </a:cubicBezTo>
                    <a:cubicBezTo>
                      <a:pt x="4469" y="15385"/>
                      <a:pt x="3556" y="15538"/>
                      <a:pt x="4469" y="15640"/>
                    </a:cubicBezTo>
                    <a:cubicBezTo>
                      <a:pt x="5381" y="15691"/>
                      <a:pt x="3860" y="15945"/>
                      <a:pt x="4773" y="15894"/>
                    </a:cubicBezTo>
                    <a:cubicBezTo>
                      <a:pt x="5381" y="15792"/>
                      <a:pt x="4773" y="15792"/>
                      <a:pt x="5381" y="15538"/>
                    </a:cubicBezTo>
                    <a:cubicBezTo>
                      <a:pt x="5381" y="15334"/>
                      <a:pt x="5381" y="15385"/>
                      <a:pt x="5381" y="15232"/>
                    </a:cubicBezTo>
                    <a:cubicBezTo>
                      <a:pt x="5381" y="15181"/>
                      <a:pt x="6294" y="15181"/>
                      <a:pt x="5686" y="15079"/>
                    </a:cubicBezTo>
                    <a:cubicBezTo>
                      <a:pt x="5686" y="14977"/>
                      <a:pt x="5381" y="14977"/>
                      <a:pt x="6294" y="14926"/>
                    </a:cubicBezTo>
                    <a:cubicBezTo>
                      <a:pt x="6598" y="14926"/>
                      <a:pt x="7207" y="14825"/>
                      <a:pt x="7207" y="14774"/>
                    </a:cubicBezTo>
                    <a:cubicBezTo>
                      <a:pt x="7511" y="14672"/>
                      <a:pt x="7511" y="14519"/>
                      <a:pt x="6598" y="14519"/>
                    </a:cubicBezTo>
                    <a:cubicBezTo>
                      <a:pt x="6294" y="14519"/>
                      <a:pt x="5686" y="14468"/>
                      <a:pt x="6294" y="14468"/>
                    </a:cubicBezTo>
                    <a:cubicBezTo>
                      <a:pt x="6598" y="14366"/>
                      <a:pt x="6598" y="14213"/>
                      <a:pt x="6294" y="14060"/>
                    </a:cubicBezTo>
                    <a:cubicBezTo>
                      <a:pt x="6294" y="13908"/>
                      <a:pt x="7511" y="13908"/>
                      <a:pt x="7207" y="13653"/>
                    </a:cubicBezTo>
                    <a:cubicBezTo>
                      <a:pt x="6598" y="13500"/>
                      <a:pt x="7207" y="13551"/>
                      <a:pt x="7207" y="13398"/>
                    </a:cubicBezTo>
                    <a:cubicBezTo>
                      <a:pt x="7207" y="13347"/>
                      <a:pt x="7207" y="13347"/>
                      <a:pt x="7511" y="13398"/>
                    </a:cubicBezTo>
                    <a:cubicBezTo>
                      <a:pt x="8119" y="13500"/>
                      <a:pt x="8424" y="13245"/>
                      <a:pt x="7207" y="13245"/>
                    </a:cubicBezTo>
                    <a:cubicBezTo>
                      <a:pt x="6294" y="13194"/>
                      <a:pt x="8119" y="13092"/>
                      <a:pt x="7511" y="13042"/>
                    </a:cubicBezTo>
                    <a:cubicBezTo>
                      <a:pt x="6598" y="13042"/>
                      <a:pt x="6598" y="12787"/>
                      <a:pt x="6294" y="13042"/>
                    </a:cubicBezTo>
                    <a:cubicBezTo>
                      <a:pt x="6294" y="13092"/>
                      <a:pt x="5381" y="13194"/>
                      <a:pt x="4469" y="12838"/>
                    </a:cubicBezTo>
                    <a:cubicBezTo>
                      <a:pt x="3860" y="12634"/>
                      <a:pt x="4469" y="12634"/>
                      <a:pt x="4773" y="12125"/>
                    </a:cubicBezTo>
                    <a:cubicBezTo>
                      <a:pt x="4773" y="11819"/>
                      <a:pt x="5381" y="12226"/>
                      <a:pt x="5686" y="11768"/>
                    </a:cubicBezTo>
                    <a:cubicBezTo>
                      <a:pt x="6294" y="11360"/>
                      <a:pt x="5381" y="11411"/>
                      <a:pt x="5381" y="11106"/>
                    </a:cubicBezTo>
                    <a:cubicBezTo>
                      <a:pt x="5686" y="10698"/>
                      <a:pt x="4773" y="10953"/>
                      <a:pt x="4773" y="10545"/>
                    </a:cubicBezTo>
                    <a:cubicBezTo>
                      <a:pt x="5381" y="10342"/>
                      <a:pt x="6294" y="10698"/>
                      <a:pt x="6294" y="10342"/>
                    </a:cubicBezTo>
                    <a:cubicBezTo>
                      <a:pt x="6294" y="9985"/>
                      <a:pt x="6598" y="10494"/>
                      <a:pt x="6598" y="9985"/>
                    </a:cubicBezTo>
                    <a:cubicBezTo>
                      <a:pt x="7207" y="9679"/>
                      <a:pt x="7511" y="9934"/>
                      <a:pt x="7511" y="9679"/>
                    </a:cubicBezTo>
                    <a:cubicBezTo>
                      <a:pt x="7511" y="9526"/>
                      <a:pt x="9032" y="9374"/>
                      <a:pt x="9032" y="8915"/>
                    </a:cubicBezTo>
                    <a:cubicBezTo>
                      <a:pt x="9032" y="8508"/>
                      <a:pt x="10553" y="8711"/>
                      <a:pt x="9945" y="8406"/>
                    </a:cubicBezTo>
                    <a:cubicBezTo>
                      <a:pt x="9640" y="8202"/>
                      <a:pt x="10857" y="8049"/>
                      <a:pt x="10553" y="7845"/>
                    </a:cubicBezTo>
                    <a:cubicBezTo>
                      <a:pt x="9945" y="7692"/>
                      <a:pt x="10553" y="7642"/>
                      <a:pt x="9945" y="7234"/>
                    </a:cubicBezTo>
                    <a:cubicBezTo>
                      <a:pt x="9640" y="6826"/>
                      <a:pt x="9945" y="6775"/>
                      <a:pt x="10553" y="6674"/>
                    </a:cubicBezTo>
                    <a:cubicBezTo>
                      <a:pt x="10857" y="6572"/>
                      <a:pt x="10857" y="6368"/>
                      <a:pt x="10553" y="6113"/>
                    </a:cubicBezTo>
                    <a:cubicBezTo>
                      <a:pt x="9640" y="5909"/>
                      <a:pt x="10857" y="5960"/>
                      <a:pt x="11466" y="5655"/>
                    </a:cubicBezTo>
                    <a:cubicBezTo>
                      <a:pt x="11466" y="5247"/>
                      <a:pt x="11770" y="5400"/>
                      <a:pt x="11770" y="5145"/>
                    </a:cubicBezTo>
                    <a:cubicBezTo>
                      <a:pt x="11466" y="4992"/>
                      <a:pt x="12683" y="4636"/>
                      <a:pt x="12378" y="4483"/>
                    </a:cubicBezTo>
                    <a:cubicBezTo>
                      <a:pt x="11770" y="4279"/>
                      <a:pt x="13291" y="4228"/>
                      <a:pt x="12683" y="3923"/>
                    </a:cubicBezTo>
                    <a:cubicBezTo>
                      <a:pt x="11770" y="3515"/>
                      <a:pt x="13291" y="3209"/>
                      <a:pt x="12683" y="3209"/>
                    </a:cubicBezTo>
                    <a:cubicBezTo>
                      <a:pt x="11770" y="3108"/>
                      <a:pt x="12683" y="2955"/>
                      <a:pt x="12683" y="2955"/>
                    </a:cubicBezTo>
                    <a:cubicBezTo>
                      <a:pt x="13291" y="2955"/>
                      <a:pt x="13291" y="2853"/>
                      <a:pt x="13595" y="2394"/>
                    </a:cubicBezTo>
                    <a:cubicBezTo>
                      <a:pt x="14204" y="1936"/>
                      <a:pt x="13291" y="1834"/>
                      <a:pt x="13595" y="1528"/>
                    </a:cubicBezTo>
                    <a:cubicBezTo>
                      <a:pt x="13595" y="1223"/>
                      <a:pt x="13291" y="1223"/>
                      <a:pt x="13291" y="968"/>
                    </a:cubicBezTo>
                    <a:cubicBezTo>
                      <a:pt x="13291" y="815"/>
                      <a:pt x="12683" y="1070"/>
                      <a:pt x="12683" y="509"/>
                    </a:cubicBezTo>
                    <a:cubicBezTo>
                      <a:pt x="15725" y="357"/>
                      <a:pt x="13595" y="204"/>
                      <a:pt x="14204" y="204"/>
                    </a:cubicBezTo>
                    <a:cubicBezTo>
                      <a:pt x="15116" y="204"/>
                      <a:pt x="15116" y="0"/>
                      <a:pt x="15116" y="0"/>
                    </a:cubicBezTo>
                    <a:close/>
                    <a:moveTo>
                      <a:pt x="17550" y="20938"/>
                    </a:moveTo>
                    <a:cubicBezTo>
                      <a:pt x="17550" y="19511"/>
                      <a:pt x="17550" y="19511"/>
                      <a:pt x="17550" y="19511"/>
                    </a:cubicBezTo>
                    <a:moveTo>
                      <a:pt x="17550" y="20938"/>
                    </a:moveTo>
                    <a:cubicBezTo>
                      <a:pt x="17550" y="19511"/>
                      <a:pt x="17550" y="19511"/>
                      <a:pt x="17550" y="19511"/>
                    </a:cubicBezTo>
                    <a:cubicBezTo>
                      <a:pt x="16942" y="19460"/>
                      <a:pt x="16638" y="19613"/>
                      <a:pt x="16029" y="19613"/>
                    </a:cubicBezTo>
                    <a:cubicBezTo>
                      <a:pt x="15725" y="19613"/>
                      <a:pt x="15725" y="19460"/>
                      <a:pt x="15116" y="19460"/>
                    </a:cubicBezTo>
                    <a:cubicBezTo>
                      <a:pt x="14508" y="19460"/>
                      <a:pt x="14508" y="19613"/>
                      <a:pt x="14204" y="19664"/>
                    </a:cubicBezTo>
                    <a:cubicBezTo>
                      <a:pt x="13595" y="19664"/>
                      <a:pt x="13291" y="19613"/>
                      <a:pt x="13291" y="19613"/>
                    </a:cubicBezTo>
                    <a:cubicBezTo>
                      <a:pt x="12683" y="19613"/>
                      <a:pt x="13291" y="19613"/>
                      <a:pt x="13291" y="19664"/>
                    </a:cubicBezTo>
                    <a:cubicBezTo>
                      <a:pt x="13291" y="19766"/>
                      <a:pt x="13595" y="19664"/>
                      <a:pt x="13595" y="19766"/>
                    </a:cubicBezTo>
                    <a:cubicBezTo>
                      <a:pt x="13291" y="19817"/>
                      <a:pt x="13291" y="19817"/>
                      <a:pt x="13291" y="19766"/>
                    </a:cubicBezTo>
                    <a:cubicBezTo>
                      <a:pt x="12683" y="19664"/>
                      <a:pt x="12683" y="19817"/>
                      <a:pt x="13291" y="20021"/>
                    </a:cubicBezTo>
                    <a:cubicBezTo>
                      <a:pt x="13291" y="20174"/>
                      <a:pt x="15116" y="19919"/>
                      <a:pt x="15725" y="20021"/>
                    </a:cubicBezTo>
                    <a:cubicBezTo>
                      <a:pt x="16029" y="20174"/>
                      <a:pt x="13291" y="20174"/>
                      <a:pt x="13595" y="20326"/>
                    </a:cubicBezTo>
                    <a:cubicBezTo>
                      <a:pt x="13595" y="20530"/>
                      <a:pt x="16638" y="20632"/>
                      <a:pt x="16638" y="20683"/>
                    </a:cubicBezTo>
                    <a:cubicBezTo>
                      <a:pt x="14508" y="20632"/>
                      <a:pt x="15116" y="20530"/>
                      <a:pt x="15116" y="20632"/>
                    </a:cubicBezTo>
                    <a:cubicBezTo>
                      <a:pt x="14508" y="20683"/>
                      <a:pt x="14204" y="20530"/>
                      <a:pt x="13595" y="20530"/>
                    </a:cubicBezTo>
                    <a:cubicBezTo>
                      <a:pt x="13291" y="20632"/>
                      <a:pt x="14204" y="20683"/>
                      <a:pt x="13291" y="20632"/>
                    </a:cubicBezTo>
                    <a:cubicBezTo>
                      <a:pt x="12378" y="20479"/>
                      <a:pt x="11466" y="20377"/>
                      <a:pt x="11770" y="20479"/>
                    </a:cubicBezTo>
                    <a:cubicBezTo>
                      <a:pt x="11770" y="20632"/>
                      <a:pt x="13291" y="20530"/>
                      <a:pt x="12378" y="20632"/>
                    </a:cubicBezTo>
                    <a:cubicBezTo>
                      <a:pt x="11466" y="20632"/>
                      <a:pt x="11770" y="20683"/>
                      <a:pt x="11466" y="20683"/>
                    </a:cubicBezTo>
                    <a:cubicBezTo>
                      <a:pt x="10553" y="20632"/>
                      <a:pt x="10553" y="20632"/>
                      <a:pt x="10553" y="20632"/>
                    </a:cubicBezTo>
                    <a:cubicBezTo>
                      <a:pt x="10553" y="20683"/>
                      <a:pt x="9945" y="20632"/>
                      <a:pt x="9640" y="20632"/>
                    </a:cubicBezTo>
                    <a:cubicBezTo>
                      <a:pt x="9032" y="20632"/>
                      <a:pt x="9945" y="20683"/>
                      <a:pt x="9945" y="20683"/>
                    </a:cubicBezTo>
                    <a:cubicBezTo>
                      <a:pt x="9640" y="20785"/>
                      <a:pt x="9032" y="20632"/>
                      <a:pt x="9032" y="20683"/>
                    </a:cubicBezTo>
                    <a:cubicBezTo>
                      <a:pt x="9032" y="20785"/>
                      <a:pt x="9032" y="20785"/>
                      <a:pt x="9032" y="20785"/>
                    </a:cubicBezTo>
                    <a:cubicBezTo>
                      <a:pt x="9640" y="20887"/>
                      <a:pt x="9945" y="20785"/>
                      <a:pt x="10553" y="20785"/>
                    </a:cubicBezTo>
                    <a:cubicBezTo>
                      <a:pt x="10553" y="20887"/>
                      <a:pt x="10553" y="20683"/>
                      <a:pt x="10857" y="20683"/>
                    </a:cubicBezTo>
                    <a:cubicBezTo>
                      <a:pt x="10857" y="20683"/>
                      <a:pt x="10553" y="20785"/>
                      <a:pt x="10857" y="20785"/>
                    </a:cubicBezTo>
                    <a:cubicBezTo>
                      <a:pt x="10857" y="20887"/>
                      <a:pt x="11770" y="20683"/>
                      <a:pt x="11466" y="20785"/>
                    </a:cubicBezTo>
                    <a:cubicBezTo>
                      <a:pt x="11466" y="20938"/>
                      <a:pt x="11466" y="20887"/>
                      <a:pt x="11770" y="20887"/>
                    </a:cubicBezTo>
                    <a:cubicBezTo>
                      <a:pt x="11770" y="20887"/>
                      <a:pt x="11770" y="20938"/>
                      <a:pt x="12378" y="20887"/>
                    </a:cubicBezTo>
                    <a:cubicBezTo>
                      <a:pt x="12683" y="20887"/>
                      <a:pt x="13291" y="20938"/>
                      <a:pt x="13291" y="20938"/>
                    </a:cubicBezTo>
                    <a:cubicBezTo>
                      <a:pt x="13595" y="20887"/>
                      <a:pt x="13595" y="20938"/>
                      <a:pt x="14204" y="20938"/>
                    </a:cubicBezTo>
                    <a:cubicBezTo>
                      <a:pt x="14204" y="20887"/>
                      <a:pt x="14508" y="20938"/>
                      <a:pt x="14508" y="20887"/>
                    </a:cubicBezTo>
                    <a:cubicBezTo>
                      <a:pt x="14508" y="20785"/>
                      <a:pt x="14508" y="20938"/>
                      <a:pt x="15116" y="20938"/>
                    </a:cubicBezTo>
                    <a:cubicBezTo>
                      <a:pt x="16638" y="20938"/>
                      <a:pt x="16942" y="21040"/>
                      <a:pt x="16942" y="20938"/>
                    </a:cubicBezTo>
                    <a:cubicBezTo>
                      <a:pt x="16942" y="20887"/>
                      <a:pt x="16942" y="20938"/>
                      <a:pt x="17550" y="20938"/>
                    </a:cubicBezTo>
                    <a:close/>
                    <a:moveTo>
                      <a:pt x="5686" y="14825"/>
                    </a:moveTo>
                    <a:cubicBezTo>
                      <a:pt x="5686" y="14825"/>
                      <a:pt x="5381" y="14825"/>
                      <a:pt x="5686" y="14926"/>
                    </a:cubicBezTo>
                    <a:cubicBezTo>
                      <a:pt x="6294" y="14926"/>
                      <a:pt x="6598" y="14825"/>
                      <a:pt x="6598" y="14825"/>
                    </a:cubicBezTo>
                    <a:cubicBezTo>
                      <a:pt x="7207" y="14774"/>
                      <a:pt x="6598" y="14774"/>
                      <a:pt x="6598" y="14774"/>
                    </a:cubicBezTo>
                    <a:cubicBezTo>
                      <a:pt x="7207" y="14774"/>
                      <a:pt x="7511" y="14672"/>
                      <a:pt x="6598" y="14621"/>
                    </a:cubicBezTo>
                    <a:cubicBezTo>
                      <a:pt x="6294" y="14519"/>
                      <a:pt x="6598" y="14621"/>
                      <a:pt x="6294" y="14621"/>
                    </a:cubicBezTo>
                    <a:cubicBezTo>
                      <a:pt x="6294" y="14621"/>
                      <a:pt x="5686" y="14621"/>
                      <a:pt x="5686" y="14672"/>
                    </a:cubicBezTo>
                    <a:cubicBezTo>
                      <a:pt x="6294" y="14774"/>
                      <a:pt x="5686" y="14672"/>
                      <a:pt x="5381" y="14774"/>
                    </a:cubicBezTo>
                    <a:cubicBezTo>
                      <a:pt x="5381" y="14774"/>
                      <a:pt x="5381" y="14774"/>
                      <a:pt x="5686" y="14825"/>
                    </a:cubicBezTo>
                    <a:close/>
                    <a:moveTo>
                      <a:pt x="12683" y="20479"/>
                    </a:moveTo>
                    <a:cubicBezTo>
                      <a:pt x="12378" y="20377"/>
                      <a:pt x="12378" y="20377"/>
                      <a:pt x="12683" y="20377"/>
                    </a:cubicBezTo>
                    <a:cubicBezTo>
                      <a:pt x="13291" y="20479"/>
                      <a:pt x="13291" y="20479"/>
                      <a:pt x="12683" y="20377"/>
                    </a:cubicBezTo>
                    <a:cubicBezTo>
                      <a:pt x="12683" y="20326"/>
                      <a:pt x="12683" y="20225"/>
                      <a:pt x="12683" y="20174"/>
                    </a:cubicBezTo>
                    <a:cubicBezTo>
                      <a:pt x="12683" y="20072"/>
                      <a:pt x="12378" y="20174"/>
                      <a:pt x="12378" y="20225"/>
                    </a:cubicBezTo>
                    <a:cubicBezTo>
                      <a:pt x="12378" y="20326"/>
                      <a:pt x="11770" y="20225"/>
                      <a:pt x="11770" y="20326"/>
                    </a:cubicBezTo>
                    <a:cubicBezTo>
                      <a:pt x="11770" y="20377"/>
                      <a:pt x="12378" y="20479"/>
                      <a:pt x="13291" y="20530"/>
                    </a:cubicBezTo>
                    <a:cubicBezTo>
                      <a:pt x="13595" y="20632"/>
                      <a:pt x="13291" y="20530"/>
                      <a:pt x="12683" y="20479"/>
                    </a:cubicBezTo>
                    <a:close/>
                    <a:moveTo>
                      <a:pt x="11466" y="20479"/>
                    </a:moveTo>
                    <a:cubicBezTo>
                      <a:pt x="11466" y="20377"/>
                      <a:pt x="10857" y="20479"/>
                      <a:pt x="10857" y="20377"/>
                    </a:cubicBezTo>
                    <a:cubicBezTo>
                      <a:pt x="10553" y="20326"/>
                      <a:pt x="9945" y="20326"/>
                      <a:pt x="9945" y="20377"/>
                    </a:cubicBezTo>
                    <a:cubicBezTo>
                      <a:pt x="9945" y="20479"/>
                      <a:pt x="9640" y="20530"/>
                      <a:pt x="9945" y="20530"/>
                    </a:cubicBezTo>
                    <a:cubicBezTo>
                      <a:pt x="10553" y="20530"/>
                      <a:pt x="9945" y="20479"/>
                      <a:pt x="10553" y="20530"/>
                    </a:cubicBezTo>
                    <a:cubicBezTo>
                      <a:pt x="10857" y="20530"/>
                      <a:pt x="10553" y="20530"/>
                      <a:pt x="10857" y="20632"/>
                    </a:cubicBezTo>
                    <a:cubicBezTo>
                      <a:pt x="11466" y="20632"/>
                      <a:pt x="11466" y="20530"/>
                      <a:pt x="11466" y="20479"/>
                    </a:cubicBezTo>
                    <a:close/>
                    <a:moveTo>
                      <a:pt x="3556" y="13500"/>
                    </a:moveTo>
                    <a:cubicBezTo>
                      <a:pt x="3556" y="13551"/>
                      <a:pt x="3860" y="13551"/>
                      <a:pt x="3556" y="13806"/>
                    </a:cubicBezTo>
                    <a:cubicBezTo>
                      <a:pt x="2947" y="14060"/>
                      <a:pt x="3556" y="13958"/>
                      <a:pt x="4469" y="14060"/>
                    </a:cubicBezTo>
                    <a:cubicBezTo>
                      <a:pt x="5686" y="14060"/>
                      <a:pt x="4469" y="13908"/>
                      <a:pt x="4773" y="13908"/>
                    </a:cubicBezTo>
                    <a:cubicBezTo>
                      <a:pt x="5686" y="13908"/>
                      <a:pt x="4773" y="13755"/>
                      <a:pt x="5381" y="13755"/>
                    </a:cubicBezTo>
                    <a:cubicBezTo>
                      <a:pt x="5686" y="13755"/>
                      <a:pt x="5686" y="13755"/>
                      <a:pt x="4773" y="13551"/>
                    </a:cubicBezTo>
                    <a:cubicBezTo>
                      <a:pt x="4469" y="13500"/>
                      <a:pt x="5381" y="13551"/>
                      <a:pt x="4773" y="13500"/>
                    </a:cubicBezTo>
                    <a:cubicBezTo>
                      <a:pt x="4773" y="13398"/>
                      <a:pt x="4773" y="13398"/>
                      <a:pt x="5381" y="13398"/>
                    </a:cubicBezTo>
                    <a:cubicBezTo>
                      <a:pt x="6294" y="13398"/>
                      <a:pt x="5686" y="13347"/>
                      <a:pt x="5381" y="13245"/>
                    </a:cubicBezTo>
                    <a:cubicBezTo>
                      <a:pt x="5381" y="13194"/>
                      <a:pt x="5381" y="13092"/>
                      <a:pt x="4773" y="13194"/>
                    </a:cubicBezTo>
                    <a:cubicBezTo>
                      <a:pt x="3860" y="13194"/>
                      <a:pt x="4773" y="13092"/>
                      <a:pt x="4469" y="13092"/>
                    </a:cubicBezTo>
                    <a:cubicBezTo>
                      <a:pt x="3860" y="13092"/>
                      <a:pt x="3860" y="13092"/>
                      <a:pt x="3860" y="13194"/>
                    </a:cubicBezTo>
                    <a:cubicBezTo>
                      <a:pt x="4469" y="13347"/>
                      <a:pt x="3860" y="13347"/>
                      <a:pt x="3556" y="13500"/>
                    </a:cubicBezTo>
                    <a:close/>
                    <a:moveTo>
                      <a:pt x="6294" y="14315"/>
                    </a:moveTo>
                    <a:cubicBezTo>
                      <a:pt x="6294" y="14315"/>
                      <a:pt x="6294" y="14366"/>
                      <a:pt x="5686" y="14366"/>
                    </a:cubicBezTo>
                    <a:cubicBezTo>
                      <a:pt x="5686" y="14366"/>
                      <a:pt x="5686" y="14315"/>
                      <a:pt x="6294" y="14315"/>
                    </a:cubicBezTo>
                    <a:close/>
                    <a:moveTo>
                      <a:pt x="4469" y="14315"/>
                    </a:moveTo>
                    <a:cubicBezTo>
                      <a:pt x="4773" y="14315"/>
                      <a:pt x="4773" y="14315"/>
                      <a:pt x="4773" y="14315"/>
                    </a:cubicBezTo>
                    <a:cubicBezTo>
                      <a:pt x="4469" y="14213"/>
                      <a:pt x="4469" y="14315"/>
                      <a:pt x="3860" y="14315"/>
                    </a:cubicBezTo>
                    <a:cubicBezTo>
                      <a:pt x="3860" y="14213"/>
                      <a:pt x="3556" y="14315"/>
                      <a:pt x="3860" y="14315"/>
                    </a:cubicBezTo>
                    <a:cubicBezTo>
                      <a:pt x="4469" y="14366"/>
                      <a:pt x="4469" y="14366"/>
                      <a:pt x="4469" y="14315"/>
                    </a:cubicBezTo>
                    <a:close/>
                    <a:moveTo>
                      <a:pt x="4469" y="15079"/>
                    </a:moveTo>
                    <a:cubicBezTo>
                      <a:pt x="4469" y="15079"/>
                      <a:pt x="4469" y="15079"/>
                      <a:pt x="4773" y="15079"/>
                    </a:cubicBezTo>
                    <a:cubicBezTo>
                      <a:pt x="4773" y="15181"/>
                      <a:pt x="4773" y="15079"/>
                      <a:pt x="4773" y="14977"/>
                    </a:cubicBezTo>
                    <a:cubicBezTo>
                      <a:pt x="4469" y="14926"/>
                      <a:pt x="4469" y="14977"/>
                      <a:pt x="3860" y="14977"/>
                    </a:cubicBezTo>
                    <a:cubicBezTo>
                      <a:pt x="3556" y="14926"/>
                      <a:pt x="3556" y="14977"/>
                      <a:pt x="3860" y="15079"/>
                    </a:cubicBezTo>
                    <a:cubicBezTo>
                      <a:pt x="3860" y="15079"/>
                      <a:pt x="3860" y="15079"/>
                      <a:pt x="4469" y="15079"/>
                    </a:cubicBezTo>
                    <a:close/>
                    <a:moveTo>
                      <a:pt x="4469" y="14926"/>
                    </a:moveTo>
                    <a:cubicBezTo>
                      <a:pt x="4469" y="14926"/>
                      <a:pt x="4469" y="14926"/>
                      <a:pt x="3860" y="14825"/>
                    </a:cubicBezTo>
                    <a:cubicBezTo>
                      <a:pt x="3556" y="14825"/>
                      <a:pt x="3556" y="14926"/>
                      <a:pt x="3556" y="14926"/>
                    </a:cubicBezTo>
                    <a:cubicBezTo>
                      <a:pt x="2947" y="14977"/>
                      <a:pt x="3556" y="14926"/>
                      <a:pt x="4469" y="14926"/>
                    </a:cubicBezTo>
                    <a:close/>
                    <a:moveTo>
                      <a:pt x="3860" y="14774"/>
                    </a:moveTo>
                    <a:cubicBezTo>
                      <a:pt x="4469" y="14774"/>
                      <a:pt x="4469" y="14774"/>
                      <a:pt x="4469" y="14774"/>
                    </a:cubicBezTo>
                    <a:cubicBezTo>
                      <a:pt x="4469" y="14672"/>
                      <a:pt x="3860" y="14672"/>
                      <a:pt x="3556" y="14774"/>
                    </a:cubicBezTo>
                    <a:cubicBezTo>
                      <a:pt x="2947" y="14774"/>
                      <a:pt x="3556" y="14774"/>
                      <a:pt x="3556" y="14825"/>
                    </a:cubicBezTo>
                    <a:cubicBezTo>
                      <a:pt x="3556" y="14825"/>
                      <a:pt x="3860" y="14825"/>
                      <a:pt x="3860" y="14774"/>
                    </a:cubicBezTo>
                    <a:close/>
                    <a:moveTo>
                      <a:pt x="4773" y="14774"/>
                    </a:moveTo>
                    <a:cubicBezTo>
                      <a:pt x="5381" y="14774"/>
                      <a:pt x="5381" y="14672"/>
                      <a:pt x="4773" y="14672"/>
                    </a:cubicBezTo>
                    <a:cubicBezTo>
                      <a:pt x="4469" y="14672"/>
                      <a:pt x="4773" y="14672"/>
                      <a:pt x="4773" y="14774"/>
                    </a:cubicBezTo>
                    <a:cubicBezTo>
                      <a:pt x="4773" y="14774"/>
                      <a:pt x="4773" y="14774"/>
                      <a:pt x="4773" y="14774"/>
                    </a:cubicBezTo>
                    <a:close/>
                    <a:moveTo>
                      <a:pt x="5381" y="15334"/>
                    </a:moveTo>
                    <a:cubicBezTo>
                      <a:pt x="5381" y="15232"/>
                      <a:pt x="5381" y="15232"/>
                      <a:pt x="4773" y="15232"/>
                    </a:cubicBezTo>
                    <a:cubicBezTo>
                      <a:pt x="4773" y="15232"/>
                      <a:pt x="4469" y="15334"/>
                      <a:pt x="4773" y="15385"/>
                    </a:cubicBezTo>
                    <a:cubicBezTo>
                      <a:pt x="4773" y="15385"/>
                      <a:pt x="5381" y="15385"/>
                      <a:pt x="5381" y="15334"/>
                    </a:cubicBezTo>
                    <a:close/>
                    <a:moveTo>
                      <a:pt x="3556" y="15334"/>
                    </a:moveTo>
                    <a:cubicBezTo>
                      <a:pt x="3860" y="15334"/>
                      <a:pt x="3556" y="15232"/>
                      <a:pt x="3556" y="15232"/>
                    </a:cubicBezTo>
                    <a:cubicBezTo>
                      <a:pt x="2947" y="15181"/>
                      <a:pt x="2947" y="15232"/>
                      <a:pt x="2947" y="15334"/>
                    </a:cubicBezTo>
                    <a:cubicBezTo>
                      <a:pt x="3556" y="15334"/>
                      <a:pt x="2947" y="15385"/>
                      <a:pt x="3556" y="15385"/>
                    </a:cubicBezTo>
                    <a:cubicBezTo>
                      <a:pt x="3556" y="15334"/>
                      <a:pt x="3556" y="15334"/>
                      <a:pt x="3556" y="15334"/>
                    </a:cubicBezTo>
                    <a:close/>
                    <a:moveTo>
                      <a:pt x="3860" y="15334"/>
                    </a:moveTo>
                    <a:cubicBezTo>
                      <a:pt x="3860" y="15334"/>
                      <a:pt x="4469" y="15232"/>
                      <a:pt x="4469" y="15334"/>
                    </a:cubicBezTo>
                    <a:cubicBezTo>
                      <a:pt x="4469" y="15334"/>
                      <a:pt x="4469" y="15385"/>
                      <a:pt x="3860" y="15334"/>
                    </a:cubicBezTo>
                    <a:close/>
                    <a:moveTo>
                      <a:pt x="4773" y="15487"/>
                    </a:moveTo>
                    <a:cubicBezTo>
                      <a:pt x="4773" y="15487"/>
                      <a:pt x="4773" y="15487"/>
                      <a:pt x="4773" y="15385"/>
                    </a:cubicBezTo>
                    <a:cubicBezTo>
                      <a:pt x="4773" y="15385"/>
                      <a:pt x="4469" y="15385"/>
                      <a:pt x="4469" y="15487"/>
                    </a:cubicBezTo>
                    <a:cubicBezTo>
                      <a:pt x="4469" y="15538"/>
                      <a:pt x="4469" y="15538"/>
                      <a:pt x="4773" y="15487"/>
                    </a:cubicBezTo>
                    <a:close/>
                    <a:moveTo>
                      <a:pt x="1426" y="15538"/>
                    </a:moveTo>
                    <a:cubicBezTo>
                      <a:pt x="1426" y="15538"/>
                      <a:pt x="1426" y="15538"/>
                      <a:pt x="1426" y="15538"/>
                    </a:cubicBezTo>
                    <a:cubicBezTo>
                      <a:pt x="1426" y="15640"/>
                      <a:pt x="2035" y="15640"/>
                      <a:pt x="2035" y="15538"/>
                    </a:cubicBezTo>
                    <a:cubicBezTo>
                      <a:pt x="2643" y="15538"/>
                      <a:pt x="2643" y="15487"/>
                      <a:pt x="2035" y="15385"/>
                    </a:cubicBezTo>
                    <a:cubicBezTo>
                      <a:pt x="2035" y="15385"/>
                      <a:pt x="2035" y="15385"/>
                      <a:pt x="1426" y="15487"/>
                    </a:cubicBezTo>
                    <a:cubicBezTo>
                      <a:pt x="1426" y="15487"/>
                      <a:pt x="1426" y="15487"/>
                      <a:pt x="1426" y="15538"/>
                    </a:cubicBezTo>
                    <a:close/>
                    <a:moveTo>
                      <a:pt x="3556" y="14621"/>
                    </a:moveTo>
                    <a:cubicBezTo>
                      <a:pt x="3556" y="14621"/>
                      <a:pt x="3556" y="14621"/>
                      <a:pt x="2947" y="14621"/>
                    </a:cubicBezTo>
                    <a:cubicBezTo>
                      <a:pt x="2947" y="14672"/>
                      <a:pt x="2947" y="14672"/>
                      <a:pt x="2947" y="14672"/>
                    </a:cubicBezTo>
                    <a:cubicBezTo>
                      <a:pt x="3556" y="14672"/>
                      <a:pt x="3556" y="14621"/>
                      <a:pt x="3556" y="14621"/>
                    </a:cubicBezTo>
                    <a:close/>
                    <a:moveTo>
                      <a:pt x="3860" y="14672"/>
                    </a:moveTo>
                    <a:cubicBezTo>
                      <a:pt x="4469" y="14672"/>
                      <a:pt x="4469" y="14672"/>
                      <a:pt x="4469" y="14672"/>
                    </a:cubicBezTo>
                    <a:cubicBezTo>
                      <a:pt x="4469" y="14621"/>
                      <a:pt x="3860" y="14672"/>
                      <a:pt x="3556" y="14672"/>
                    </a:cubicBezTo>
                    <a:cubicBezTo>
                      <a:pt x="3556" y="14672"/>
                      <a:pt x="3556" y="14672"/>
                      <a:pt x="3860" y="14672"/>
                    </a:cubicBezTo>
                    <a:close/>
                    <a:moveTo>
                      <a:pt x="3860" y="14519"/>
                    </a:moveTo>
                    <a:cubicBezTo>
                      <a:pt x="3860" y="14468"/>
                      <a:pt x="3860" y="14468"/>
                      <a:pt x="4469" y="14468"/>
                    </a:cubicBezTo>
                    <a:cubicBezTo>
                      <a:pt x="4469" y="14519"/>
                      <a:pt x="3860" y="14621"/>
                      <a:pt x="3860" y="14519"/>
                    </a:cubicBezTo>
                    <a:close/>
                    <a:moveTo>
                      <a:pt x="5381" y="14468"/>
                    </a:moveTo>
                    <a:cubicBezTo>
                      <a:pt x="4773" y="14468"/>
                      <a:pt x="4773" y="14366"/>
                      <a:pt x="4773" y="14366"/>
                    </a:cubicBezTo>
                    <a:cubicBezTo>
                      <a:pt x="4773" y="14315"/>
                      <a:pt x="5381" y="14468"/>
                      <a:pt x="5381" y="14468"/>
                    </a:cubicBezTo>
                    <a:close/>
                    <a:moveTo>
                      <a:pt x="2035" y="14111"/>
                    </a:moveTo>
                    <a:cubicBezTo>
                      <a:pt x="2035" y="14111"/>
                      <a:pt x="2643" y="14060"/>
                      <a:pt x="2643" y="14111"/>
                    </a:cubicBezTo>
                    <a:cubicBezTo>
                      <a:pt x="2947" y="14111"/>
                      <a:pt x="2035" y="14213"/>
                      <a:pt x="2035" y="14111"/>
                    </a:cubicBezTo>
                    <a:close/>
                    <a:moveTo>
                      <a:pt x="2643" y="15385"/>
                    </a:moveTo>
                    <a:cubicBezTo>
                      <a:pt x="2643" y="15334"/>
                      <a:pt x="2643" y="15334"/>
                      <a:pt x="2643" y="15334"/>
                    </a:cubicBezTo>
                    <a:cubicBezTo>
                      <a:pt x="2947" y="15334"/>
                      <a:pt x="2947" y="15385"/>
                      <a:pt x="2643" y="15385"/>
                    </a:cubicBezTo>
                    <a:close/>
                    <a:moveTo>
                      <a:pt x="4469" y="15232"/>
                    </a:moveTo>
                    <a:cubicBezTo>
                      <a:pt x="4469" y="15232"/>
                      <a:pt x="3860" y="15181"/>
                      <a:pt x="3860" y="15232"/>
                    </a:cubicBezTo>
                    <a:cubicBezTo>
                      <a:pt x="3860" y="15232"/>
                      <a:pt x="3860" y="15232"/>
                      <a:pt x="4469" y="15232"/>
                    </a:cubicBezTo>
                    <a:cubicBezTo>
                      <a:pt x="4469" y="15232"/>
                      <a:pt x="4773" y="15232"/>
                      <a:pt x="4469" y="15232"/>
                    </a:cubicBezTo>
                    <a:close/>
                    <a:moveTo>
                      <a:pt x="4773" y="14926"/>
                    </a:moveTo>
                    <a:cubicBezTo>
                      <a:pt x="4469" y="14926"/>
                      <a:pt x="4469" y="14825"/>
                      <a:pt x="4469" y="14825"/>
                    </a:cubicBezTo>
                    <a:cubicBezTo>
                      <a:pt x="4773" y="14825"/>
                      <a:pt x="4773" y="14926"/>
                      <a:pt x="4773" y="14926"/>
                    </a:cubicBezTo>
                    <a:close/>
                    <a:moveTo>
                      <a:pt x="15116" y="21243"/>
                    </a:moveTo>
                    <a:cubicBezTo>
                      <a:pt x="15725" y="21243"/>
                      <a:pt x="15725" y="21345"/>
                      <a:pt x="16029" y="21345"/>
                    </a:cubicBezTo>
                    <a:cubicBezTo>
                      <a:pt x="16638" y="21345"/>
                      <a:pt x="16029" y="21345"/>
                      <a:pt x="15725" y="21243"/>
                    </a:cubicBezTo>
                    <a:cubicBezTo>
                      <a:pt x="15116" y="21192"/>
                      <a:pt x="15725" y="21192"/>
                      <a:pt x="16029" y="21192"/>
                    </a:cubicBezTo>
                    <a:cubicBezTo>
                      <a:pt x="16638" y="21192"/>
                      <a:pt x="16942" y="21192"/>
                      <a:pt x="16638" y="21192"/>
                    </a:cubicBezTo>
                    <a:cubicBezTo>
                      <a:pt x="16638" y="21243"/>
                      <a:pt x="16638" y="21243"/>
                      <a:pt x="16638" y="21345"/>
                    </a:cubicBezTo>
                    <a:cubicBezTo>
                      <a:pt x="16942" y="21447"/>
                      <a:pt x="16942" y="21243"/>
                      <a:pt x="17550" y="21345"/>
                    </a:cubicBezTo>
                    <a:cubicBezTo>
                      <a:pt x="17550" y="21447"/>
                      <a:pt x="17855" y="21345"/>
                      <a:pt x="17855" y="21447"/>
                    </a:cubicBezTo>
                    <a:cubicBezTo>
                      <a:pt x="18463" y="21498"/>
                      <a:pt x="18463" y="21447"/>
                      <a:pt x="18463" y="21498"/>
                    </a:cubicBezTo>
                    <a:cubicBezTo>
                      <a:pt x="18767" y="21600"/>
                      <a:pt x="18767" y="21447"/>
                      <a:pt x="18767" y="21447"/>
                    </a:cubicBezTo>
                    <a:cubicBezTo>
                      <a:pt x="18463" y="21345"/>
                      <a:pt x="18767" y="21345"/>
                      <a:pt x="17855" y="21243"/>
                    </a:cubicBezTo>
                    <a:cubicBezTo>
                      <a:pt x="16942" y="21192"/>
                      <a:pt x="18463" y="21243"/>
                      <a:pt x="17855" y="21192"/>
                    </a:cubicBezTo>
                    <a:cubicBezTo>
                      <a:pt x="17855" y="21192"/>
                      <a:pt x="17855" y="21192"/>
                      <a:pt x="17550" y="21192"/>
                    </a:cubicBezTo>
                    <a:cubicBezTo>
                      <a:pt x="16942" y="21091"/>
                      <a:pt x="16942" y="21091"/>
                      <a:pt x="17550" y="21091"/>
                    </a:cubicBezTo>
                    <a:cubicBezTo>
                      <a:pt x="17855" y="21091"/>
                      <a:pt x="17855" y="21040"/>
                      <a:pt x="17855" y="21040"/>
                    </a:cubicBezTo>
                    <a:cubicBezTo>
                      <a:pt x="17550" y="20938"/>
                      <a:pt x="16638" y="21040"/>
                      <a:pt x="16029" y="21040"/>
                    </a:cubicBezTo>
                    <a:cubicBezTo>
                      <a:pt x="15725" y="21040"/>
                      <a:pt x="15116" y="21040"/>
                      <a:pt x="14204" y="21091"/>
                    </a:cubicBezTo>
                    <a:cubicBezTo>
                      <a:pt x="13595" y="21091"/>
                      <a:pt x="14204" y="21091"/>
                      <a:pt x="14508" y="21192"/>
                    </a:cubicBezTo>
                    <a:cubicBezTo>
                      <a:pt x="15116" y="21243"/>
                      <a:pt x="13595" y="21192"/>
                      <a:pt x="15116" y="21243"/>
                    </a:cubicBezTo>
                    <a:close/>
                    <a:moveTo>
                      <a:pt x="15116" y="21040"/>
                    </a:moveTo>
                    <a:cubicBezTo>
                      <a:pt x="16029" y="20938"/>
                      <a:pt x="15725" y="21040"/>
                      <a:pt x="15116" y="20938"/>
                    </a:cubicBezTo>
                    <a:cubicBezTo>
                      <a:pt x="14204" y="20938"/>
                      <a:pt x="14204" y="20938"/>
                      <a:pt x="13595" y="21040"/>
                    </a:cubicBezTo>
                    <a:cubicBezTo>
                      <a:pt x="13291" y="21040"/>
                      <a:pt x="13595" y="21040"/>
                      <a:pt x="14204" y="21040"/>
                    </a:cubicBezTo>
                    <a:cubicBezTo>
                      <a:pt x="14204" y="21040"/>
                      <a:pt x="14204" y="21040"/>
                      <a:pt x="15116" y="21040"/>
                    </a:cubicBezTo>
                    <a:close/>
                    <a:moveTo>
                      <a:pt x="12683" y="21040"/>
                    </a:moveTo>
                    <a:cubicBezTo>
                      <a:pt x="12683" y="21040"/>
                      <a:pt x="12378" y="21040"/>
                      <a:pt x="12683" y="21040"/>
                    </a:cubicBezTo>
                    <a:cubicBezTo>
                      <a:pt x="13595" y="21040"/>
                      <a:pt x="13291" y="20938"/>
                      <a:pt x="12683" y="20938"/>
                    </a:cubicBezTo>
                    <a:cubicBezTo>
                      <a:pt x="12378" y="20938"/>
                      <a:pt x="12378" y="21040"/>
                      <a:pt x="11770" y="21040"/>
                    </a:cubicBezTo>
                    <a:cubicBezTo>
                      <a:pt x="11466" y="21040"/>
                      <a:pt x="11466" y="21040"/>
                      <a:pt x="11466" y="21040"/>
                    </a:cubicBezTo>
                    <a:cubicBezTo>
                      <a:pt x="11466" y="21091"/>
                      <a:pt x="11770" y="21091"/>
                      <a:pt x="12378" y="21091"/>
                    </a:cubicBezTo>
                    <a:cubicBezTo>
                      <a:pt x="12683" y="21091"/>
                      <a:pt x="12378" y="21192"/>
                      <a:pt x="12683" y="21192"/>
                    </a:cubicBezTo>
                    <a:cubicBezTo>
                      <a:pt x="13291" y="21091"/>
                      <a:pt x="13291" y="21040"/>
                      <a:pt x="12683" y="21040"/>
                    </a:cubicBezTo>
                    <a:close/>
                    <a:moveTo>
                      <a:pt x="11466" y="20938"/>
                    </a:moveTo>
                    <a:cubicBezTo>
                      <a:pt x="11466" y="20938"/>
                      <a:pt x="10857" y="20887"/>
                      <a:pt x="10553" y="20938"/>
                    </a:cubicBezTo>
                    <a:cubicBezTo>
                      <a:pt x="10553" y="20938"/>
                      <a:pt x="10553" y="21040"/>
                      <a:pt x="10857" y="20938"/>
                    </a:cubicBezTo>
                    <a:cubicBezTo>
                      <a:pt x="11466" y="20938"/>
                      <a:pt x="10857" y="21040"/>
                      <a:pt x="11466" y="20938"/>
                    </a:cubicBezTo>
                    <a:cubicBezTo>
                      <a:pt x="11770" y="20938"/>
                      <a:pt x="11466" y="20938"/>
                      <a:pt x="11466" y="20938"/>
                    </a:cubicBezTo>
                    <a:close/>
                    <a:moveTo>
                      <a:pt x="19376" y="21600"/>
                    </a:moveTo>
                    <a:cubicBezTo>
                      <a:pt x="18767" y="21498"/>
                      <a:pt x="19680" y="21498"/>
                      <a:pt x="19680" y="21498"/>
                    </a:cubicBezTo>
                    <a:cubicBezTo>
                      <a:pt x="20288" y="21600"/>
                      <a:pt x="19376" y="21600"/>
                      <a:pt x="19376" y="21600"/>
                    </a:cubicBezTo>
                    <a:close/>
                    <a:moveTo>
                      <a:pt x="20288" y="21447"/>
                    </a:moveTo>
                    <a:cubicBezTo>
                      <a:pt x="20288" y="21447"/>
                      <a:pt x="20288" y="21345"/>
                      <a:pt x="20288" y="21447"/>
                    </a:cubicBezTo>
                    <a:cubicBezTo>
                      <a:pt x="20288" y="21498"/>
                      <a:pt x="19680" y="21447"/>
                      <a:pt x="19680" y="21447"/>
                    </a:cubicBezTo>
                    <a:cubicBezTo>
                      <a:pt x="19680" y="21498"/>
                      <a:pt x="19680" y="21498"/>
                      <a:pt x="20288" y="21498"/>
                    </a:cubicBezTo>
                    <a:cubicBezTo>
                      <a:pt x="20593" y="21498"/>
                      <a:pt x="20593" y="21498"/>
                      <a:pt x="20288" y="21447"/>
                    </a:cubicBezTo>
                    <a:close/>
                    <a:moveTo>
                      <a:pt x="9640" y="20530"/>
                    </a:moveTo>
                    <a:cubicBezTo>
                      <a:pt x="9640" y="20479"/>
                      <a:pt x="9945" y="20479"/>
                      <a:pt x="9945" y="20479"/>
                    </a:cubicBezTo>
                    <a:cubicBezTo>
                      <a:pt x="9640" y="20377"/>
                      <a:pt x="9945" y="20326"/>
                      <a:pt x="9640" y="20326"/>
                    </a:cubicBezTo>
                    <a:cubicBezTo>
                      <a:pt x="9032" y="20326"/>
                      <a:pt x="9032" y="20326"/>
                      <a:pt x="9032" y="20326"/>
                    </a:cubicBezTo>
                    <a:cubicBezTo>
                      <a:pt x="9032" y="20377"/>
                      <a:pt x="8424" y="20326"/>
                      <a:pt x="8424" y="20326"/>
                    </a:cubicBezTo>
                    <a:cubicBezTo>
                      <a:pt x="8119" y="20377"/>
                      <a:pt x="8424" y="20377"/>
                      <a:pt x="8424" y="20479"/>
                    </a:cubicBezTo>
                    <a:cubicBezTo>
                      <a:pt x="9032" y="20479"/>
                      <a:pt x="9640" y="20479"/>
                      <a:pt x="9032" y="20530"/>
                    </a:cubicBezTo>
                    <a:cubicBezTo>
                      <a:pt x="9032" y="20632"/>
                      <a:pt x="9640" y="20632"/>
                      <a:pt x="9640" y="20530"/>
                    </a:cubicBezTo>
                    <a:cubicBezTo>
                      <a:pt x="9640" y="20530"/>
                      <a:pt x="9640" y="20530"/>
                      <a:pt x="9640" y="20530"/>
                    </a:cubicBezTo>
                    <a:close/>
                    <a:moveTo>
                      <a:pt x="6294" y="19206"/>
                    </a:moveTo>
                    <a:cubicBezTo>
                      <a:pt x="6294" y="19104"/>
                      <a:pt x="6598" y="19053"/>
                      <a:pt x="6598" y="19053"/>
                    </a:cubicBezTo>
                    <a:cubicBezTo>
                      <a:pt x="7207" y="19053"/>
                      <a:pt x="6598" y="19206"/>
                      <a:pt x="6294" y="19206"/>
                    </a:cubicBezTo>
                    <a:close/>
                    <a:moveTo>
                      <a:pt x="8119" y="20377"/>
                    </a:moveTo>
                    <a:cubicBezTo>
                      <a:pt x="8119" y="20479"/>
                      <a:pt x="8119" y="20479"/>
                      <a:pt x="8119" y="20377"/>
                    </a:cubicBezTo>
                    <a:cubicBezTo>
                      <a:pt x="8119" y="20326"/>
                      <a:pt x="9032" y="20326"/>
                      <a:pt x="8424" y="20225"/>
                    </a:cubicBezTo>
                    <a:cubicBezTo>
                      <a:pt x="8424" y="20225"/>
                      <a:pt x="8119" y="20225"/>
                      <a:pt x="8119" y="20174"/>
                    </a:cubicBezTo>
                    <a:cubicBezTo>
                      <a:pt x="8119" y="20174"/>
                      <a:pt x="7511" y="20072"/>
                      <a:pt x="7207" y="20174"/>
                    </a:cubicBezTo>
                    <a:cubicBezTo>
                      <a:pt x="7207" y="20174"/>
                      <a:pt x="7207" y="20072"/>
                      <a:pt x="7207" y="20174"/>
                    </a:cubicBezTo>
                    <a:cubicBezTo>
                      <a:pt x="6598" y="20174"/>
                      <a:pt x="7207" y="20072"/>
                      <a:pt x="6598" y="20021"/>
                    </a:cubicBezTo>
                    <a:cubicBezTo>
                      <a:pt x="6294" y="20021"/>
                      <a:pt x="6598" y="20072"/>
                      <a:pt x="5686" y="20072"/>
                    </a:cubicBezTo>
                    <a:cubicBezTo>
                      <a:pt x="5381" y="20021"/>
                      <a:pt x="6294" y="20174"/>
                      <a:pt x="5686" y="20174"/>
                    </a:cubicBezTo>
                    <a:cubicBezTo>
                      <a:pt x="5381" y="20174"/>
                      <a:pt x="5381" y="20072"/>
                      <a:pt x="5381" y="20174"/>
                    </a:cubicBezTo>
                    <a:cubicBezTo>
                      <a:pt x="4773" y="20225"/>
                      <a:pt x="5381" y="20174"/>
                      <a:pt x="5381" y="20225"/>
                    </a:cubicBezTo>
                    <a:cubicBezTo>
                      <a:pt x="5381" y="20326"/>
                      <a:pt x="5686" y="20174"/>
                      <a:pt x="5686" y="20225"/>
                    </a:cubicBezTo>
                    <a:cubicBezTo>
                      <a:pt x="6294" y="20326"/>
                      <a:pt x="5686" y="20377"/>
                      <a:pt x="6294" y="20377"/>
                    </a:cubicBezTo>
                    <a:cubicBezTo>
                      <a:pt x="6598" y="20479"/>
                      <a:pt x="6294" y="20225"/>
                      <a:pt x="6598" y="20326"/>
                    </a:cubicBezTo>
                    <a:cubicBezTo>
                      <a:pt x="6598" y="20377"/>
                      <a:pt x="7207" y="20225"/>
                      <a:pt x="7207" y="20326"/>
                    </a:cubicBezTo>
                    <a:cubicBezTo>
                      <a:pt x="7207" y="20479"/>
                      <a:pt x="6294" y="20479"/>
                      <a:pt x="6598" y="20479"/>
                    </a:cubicBezTo>
                    <a:cubicBezTo>
                      <a:pt x="7207" y="20479"/>
                      <a:pt x="7207" y="20377"/>
                      <a:pt x="7511" y="20479"/>
                    </a:cubicBezTo>
                    <a:cubicBezTo>
                      <a:pt x="7511" y="20479"/>
                      <a:pt x="7511" y="20377"/>
                      <a:pt x="8119" y="20377"/>
                    </a:cubicBezTo>
                    <a:close/>
                    <a:moveTo>
                      <a:pt x="8424" y="20530"/>
                    </a:moveTo>
                    <a:cubicBezTo>
                      <a:pt x="8424" y="20479"/>
                      <a:pt x="8424" y="20377"/>
                      <a:pt x="8119" y="20479"/>
                    </a:cubicBezTo>
                    <a:cubicBezTo>
                      <a:pt x="8119" y="20530"/>
                      <a:pt x="7511" y="20479"/>
                      <a:pt x="8119" y="20530"/>
                    </a:cubicBezTo>
                    <a:cubicBezTo>
                      <a:pt x="8119" y="20530"/>
                      <a:pt x="8119" y="20530"/>
                      <a:pt x="8424" y="20530"/>
                    </a:cubicBezTo>
                    <a:close/>
                    <a:moveTo>
                      <a:pt x="3860" y="19919"/>
                    </a:moveTo>
                    <a:cubicBezTo>
                      <a:pt x="4469" y="19919"/>
                      <a:pt x="3860" y="20021"/>
                      <a:pt x="3556" y="20021"/>
                    </a:cubicBezTo>
                    <a:cubicBezTo>
                      <a:pt x="3556" y="19919"/>
                      <a:pt x="3860" y="19919"/>
                      <a:pt x="3860" y="19919"/>
                    </a:cubicBezTo>
                    <a:close/>
                    <a:moveTo>
                      <a:pt x="4773" y="19511"/>
                    </a:moveTo>
                    <a:cubicBezTo>
                      <a:pt x="4773" y="19460"/>
                      <a:pt x="4773" y="19460"/>
                      <a:pt x="4773" y="19460"/>
                    </a:cubicBezTo>
                    <a:cubicBezTo>
                      <a:pt x="4773" y="19358"/>
                      <a:pt x="4773" y="19460"/>
                      <a:pt x="4469" y="19460"/>
                    </a:cubicBezTo>
                    <a:cubicBezTo>
                      <a:pt x="3860" y="19511"/>
                      <a:pt x="4469" y="19511"/>
                      <a:pt x="4469" y="19613"/>
                    </a:cubicBezTo>
                    <a:cubicBezTo>
                      <a:pt x="4469" y="19613"/>
                      <a:pt x="4773" y="19613"/>
                      <a:pt x="4773" y="19511"/>
                    </a:cubicBezTo>
                    <a:close/>
                    <a:moveTo>
                      <a:pt x="4469" y="19919"/>
                    </a:moveTo>
                    <a:cubicBezTo>
                      <a:pt x="4773" y="19919"/>
                      <a:pt x="4773" y="19817"/>
                      <a:pt x="5381" y="19919"/>
                    </a:cubicBezTo>
                    <a:cubicBezTo>
                      <a:pt x="5381" y="19919"/>
                      <a:pt x="4773" y="19919"/>
                      <a:pt x="5381" y="20021"/>
                    </a:cubicBezTo>
                    <a:cubicBezTo>
                      <a:pt x="5381" y="20021"/>
                      <a:pt x="5381" y="19919"/>
                      <a:pt x="5686" y="20021"/>
                    </a:cubicBezTo>
                    <a:cubicBezTo>
                      <a:pt x="6294" y="20021"/>
                      <a:pt x="6294" y="20021"/>
                      <a:pt x="6294" y="19919"/>
                    </a:cubicBezTo>
                    <a:cubicBezTo>
                      <a:pt x="5686" y="19919"/>
                      <a:pt x="5686" y="19817"/>
                      <a:pt x="5381" y="19817"/>
                    </a:cubicBezTo>
                    <a:cubicBezTo>
                      <a:pt x="5381" y="19817"/>
                      <a:pt x="5381" y="19766"/>
                      <a:pt x="4773" y="19817"/>
                    </a:cubicBezTo>
                    <a:cubicBezTo>
                      <a:pt x="4773" y="19817"/>
                      <a:pt x="4773" y="19766"/>
                      <a:pt x="4469" y="19766"/>
                    </a:cubicBezTo>
                    <a:cubicBezTo>
                      <a:pt x="3860" y="19766"/>
                      <a:pt x="3556" y="19766"/>
                      <a:pt x="2947" y="19664"/>
                    </a:cubicBezTo>
                    <a:cubicBezTo>
                      <a:pt x="2643" y="19613"/>
                      <a:pt x="2035" y="19613"/>
                      <a:pt x="2643" y="19664"/>
                    </a:cubicBezTo>
                    <a:cubicBezTo>
                      <a:pt x="2947" y="19664"/>
                      <a:pt x="2643" y="19664"/>
                      <a:pt x="2947" y="19766"/>
                    </a:cubicBezTo>
                    <a:cubicBezTo>
                      <a:pt x="3556" y="19766"/>
                      <a:pt x="2947" y="19817"/>
                      <a:pt x="3860" y="19817"/>
                    </a:cubicBezTo>
                    <a:cubicBezTo>
                      <a:pt x="3860" y="19817"/>
                      <a:pt x="4469" y="19817"/>
                      <a:pt x="4469" y="19919"/>
                    </a:cubicBezTo>
                    <a:close/>
                    <a:moveTo>
                      <a:pt x="3860" y="18900"/>
                    </a:moveTo>
                    <a:cubicBezTo>
                      <a:pt x="3860" y="18798"/>
                      <a:pt x="3860" y="18900"/>
                      <a:pt x="3860" y="18951"/>
                    </a:cubicBezTo>
                    <a:cubicBezTo>
                      <a:pt x="3556" y="18951"/>
                      <a:pt x="3860" y="19053"/>
                      <a:pt x="4469" y="19053"/>
                    </a:cubicBezTo>
                    <a:cubicBezTo>
                      <a:pt x="4469" y="18951"/>
                      <a:pt x="4469" y="18900"/>
                      <a:pt x="3860" y="18900"/>
                    </a:cubicBezTo>
                    <a:close/>
                    <a:moveTo>
                      <a:pt x="2035" y="19104"/>
                    </a:moveTo>
                    <a:cubicBezTo>
                      <a:pt x="2035" y="19053"/>
                      <a:pt x="2643" y="19053"/>
                      <a:pt x="2643" y="18951"/>
                    </a:cubicBezTo>
                    <a:cubicBezTo>
                      <a:pt x="2035" y="18900"/>
                      <a:pt x="2035" y="18900"/>
                      <a:pt x="2035" y="18951"/>
                    </a:cubicBezTo>
                    <a:cubicBezTo>
                      <a:pt x="2035" y="19053"/>
                      <a:pt x="2035" y="19053"/>
                      <a:pt x="2035" y="18951"/>
                    </a:cubicBezTo>
                    <a:cubicBezTo>
                      <a:pt x="1426" y="18951"/>
                      <a:pt x="1426" y="19053"/>
                      <a:pt x="1426" y="19053"/>
                    </a:cubicBezTo>
                    <a:cubicBezTo>
                      <a:pt x="2035" y="19104"/>
                      <a:pt x="1426" y="19104"/>
                      <a:pt x="1426" y="19206"/>
                    </a:cubicBezTo>
                    <a:cubicBezTo>
                      <a:pt x="1426" y="19206"/>
                      <a:pt x="2035" y="19206"/>
                      <a:pt x="2035" y="19104"/>
                    </a:cubicBezTo>
                    <a:close/>
                    <a:moveTo>
                      <a:pt x="3556" y="19053"/>
                    </a:moveTo>
                    <a:cubicBezTo>
                      <a:pt x="2947" y="18951"/>
                      <a:pt x="2947" y="18951"/>
                      <a:pt x="2947" y="18951"/>
                    </a:cubicBezTo>
                    <a:cubicBezTo>
                      <a:pt x="3556" y="19053"/>
                      <a:pt x="2947" y="19053"/>
                      <a:pt x="3556" y="19104"/>
                    </a:cubicBezTo>
                    <a:cubicBezTo>
                      <a:pt x="3860" y="19104"/>
                      <a:pt x="3860" y="19053"/>
                      <a:pt x="3556" y="19053"/>
                    </a:cubicBezTo>
                    <a:close/>
                    <a:moveTo>
                      <a:pt x="4469" y="19206"/>
                    </a:moveTo>
                    <a:cubicBezTo>
                      <a:pt x="4773" y="19358"/>
                      <a:pt x="4773" y="19257"/>
                      <a:pt x="4773" y="19206"/>
                    </a:cubicBezTo>
                    <a:cubicBezTo>
                      <a:pt x="4469" y="19104"/>
                      <a:pt x="3860" y="19053"/>
                      <a:pt x="3860" y="19104"/>
                    </a:cubicBezTo>
                    <a:cubicBezTo>
                      <a:pt x="3860" y="19206"/>
                      <a:pt x="3860" y="19104"/>
                      <a:pt x="4469" y="19206"/>
                    </a:cubicBezTo>
                    <a:close/>
                    <a:moveTo>
                      <a:pt x="4469" y="19358"/>
                    </a:moveTo>
                    <a:cubicBezTo>
                      <a:pt x="4469" y="19358"/>
                      <a:pt x="4469" y="19257"/>
                      <a:pt x="3860" y="19206"/>
                    </a:cubicBezTo>
                    <a:cubicBezTo>
                      <a:pt x="3556" y="19206"/>
                      <a:pt x="2947" y="19206"/>
                      <a:pt x="3556" y="19206"/>
                    </a:cubicBezTo>
                    <a:cubicBezTo>
                      <a:pt x="3556" y="19257"/>
                      <a:pt x="3556" y="19206"/>
                      <a:pt x="3556" y="19257"/>
                    </a:cubicBezTo>
                    <a:cubicBezTo>
                      <a:pt x="3860" y="19257"/>
                      <a:pt x="3556" y="19257"/>
                      <a:pt x="3860" y="19358"/>
                    </a:cubicBezTo>
                    <a:cubicBezTo>
                      <a:pt x="3860" y="19460"/>
                      <a:pt x="3860" y="19358"/>
                      <a:pt x="4469" y="19358"/>
                    </a:cubicBezTo>
                    <a:close/>
                    <a:moveTo>
                      <a:pt x="2643" y="19104"/>
                    </a:moveTo>
                    <a:cubicBezTo>
                      <a:pt x="2947" y="19053"/>
                      <a:pt x="2643" y="19053"/>
                      <a:pt x="2643" y="19104"/>
                    </a:cubicBezTo>
                    <a:cubicBezTo>
                      <a:pt x="2035" y="19206"/>
                      <a:pt x="2035" y="19257"/>
                      <a:pt x="2035" y="19206"/>
                    </a:cubicBezTo>
                    <a:cubicBezTo>
                      <a:pt x="2643" y="19206"/>
                      <a:pt x="2643" y="19206"/>
                      <a:pt x="2643" y="19104"/>
                    </a:cubicBezTo>
                    <a:close/>
                    <a:moveTo>
                      <a:pt x="2643" y="19358"/>
                    </a:moveTo>
                    <a:cubicBezTo>
                      <a:pt x="2643" y="19358"/>
                      <a:pt x="2947" y="19257"/>
                      <a:pt x="2643" y="19257"/>
                    </a:cubicBezTo>
                    <a:cubicBezTo>
                      <a:pt x="2035" y="19257"/>
                      <a:pt x="2035" y="19257"/>
                      <a:pt x="2035" y="19257"/>
                    </a:cubicBezTo>
                    <a:cubicBezTo>
                      <a:pt x="2035" y="19257"/>
                      <a:pt x="2035" y="19257"/>
                      <a:pt x="2643" y="19358"/>
                    </a:cubicBezTo>
                    <a:close/>
                    <a:moveTo>
                      <a:pt x="1426" y="18798"/>
                    </a:moveTo>
                    <a:cubicBezTo>
                      <a:pt x="1426" y="18747"/>
                      <a:pt x="1426" y="18747"/>
                      <a:pt x="1426" y="18747"/>
                    </a:cubicBezTo>
                    <a:cubicBezTo>
                      <a:pt x="1122" y="18645"/>
                      <a:pt x="1122" y="18747"/>
                      <a:pt x="1122" y="18798"/>
                    </a:cubicBezTo>
                    <a:cubicBezTo>
                      <a:pt x="1122" y="18900"/>
                      <a:pt x="514" y="18951"/>
                      <a:pt x="1122" y="18900"/>
                    </a:cubicBezTo>
                    <a:cubicBezTo>
                      <a:pt x="1426" y="18900"/>
                      <a:pt x="1122" y="18798"/>
                      <a:pt x="1426" y="18798"/>
                    </a:cubicBezTo>
                    <a:close/>
                    <a:moveTo>
                      <a:pt x="3860" y="18798"/>
                    </a:moveTo>
                    <a:cubicBezTo>
                      <a:pt x="3556" y="18798"/>
                      <a:pt x="3556" y="18747"/>
                      <a:pt x="3556" y="18747"/>
                    </a:cubicBezTo>
                    <a:cubicBezTo>
                      <a:pt x="3860" y="18747"/>
                      <a:pt x="3860" y="18798"/>
                      <a:pt x="3860" y="18798"/>
                    </a:cubicBezTo>
                    <a:close/>
                    <a:moveTo>
                      <a:pt x="3860" y="18747"/>
                    </a:moveTo>
                    <a:cubicBezTo>
                      <a:pt x="3860" y="18645"/>
                      <a:pt x="4469" y="18645"/>
                      <a:pt x="4469" y="18747"/>
                    </a:cubicBezTo>
                    <a:cubicBezTo>
                      <a:pt x="4469" y="18747"/>
                      <a:pt x="3860" y="18798"/>
                      <a:pt x="3860" y="18747"/>
                    </a:cubicBezTo>
                    <a:close/>
                    <a:moveTo>
                      <a:pt x="2643" y="18747"/>
                    </a:moveTo>
                    <a:cubicBezTo>
                      <a:pt x="2643" y="18798"/>
                      <a:pt x="2947" y="18798"/>
                      <a:pt x="2947" y="18747"/>
                    </a:cubicBezTo>
                    <a:cubicBezTo>
                      <a:pt x="2643" y="18747"/>
                      <a:pt x="2947" y="18645"/>
                      <a:pt x="2643" y="18645"/>
                    </a:cubicBezTo>
                    <a:cubicBezTo>
                      <a:pt x="2035" y="18645"/>
                      <a:pt x="2035" y="18747"/>
                      <a:pt x="2035" y="18747"/>
                    </a:cubicBezTo>
                    <a:cubicBezTo>
                      <a:pt x="1426" y="18798"/>
                      <a:pt x="1426" y="18798"/>
                      <a:pt x="2035" y="18798"/>
                    </a:cubicBezTo>
                    <a:cubicBezTo>
                      <a:pt x="2643" y="18798"/>
                      <a:pt x="2643" y="18747"/>
                      <a:pt x="2643" y="18747"/>
                    </a:cubicBezTo>
                    <a:close/>
                    <a:moveTo>
                      <a:pt x="3556" y="18645"/>
                    </a:moveTo>
                    <a:cubicBezTo>
                      <a:pt x="3556" y="18492"/>
                      <a:pt x="3556" y="18492"/>
                      <a:pt x="3556" y="18492"/>
                    </a:cubicBezTo>
                    <a:cubicBezTo>
                      <a:pt x="3556" y="18492"/>
                      <a:pt x="3860" y="18645"/>
                      <a:pt x="3556" y="18645"/>
                    </a:cubicBezTo>
                    <a:close/>
                    <a:moveTo>
                      <a:pt x="2947" y="17779"/>
                    </a:moveTo>
                    <a:cubicBezTo>
                      <a:pt x="3556" y="17779"/>
                      <a:pt x="2947" y="17677"/>
                      <a:pt x="2947" y="17677"/>
                    </a:cubicBezTo>
                    <a:cubicBezTo>
                      <a:pt x="2947" y="17779"/>
                      <a:pt x="2643" y="17677"/>
                      <a:pt x="2947" y="17677"/>
                    </a:cubicBezTo>
                    <a:cubicBezTo>
                      <a:pt x="2947" y="17626"/>
                      <a:pt x="2947" y="17525"/>
                      <a:pt x="2947" y="17372"/>
                    </a:cubicBezTo>
                    <a:cubicBezTo>
                      <a:pt x="2947" y="17219"/>
                      <a:pt x="2947" y="17117"/>
                      <a:pt x="2947" y="17117"/>
                    </a:cubicBezTo>
                    <a:cubicBezTo>
                      <a:pt x="2643" y="17117"/>
                      <a:pt x="2643" y="17117"/>
                      <a:pt x="2035" y="17117"/>
                    </a:cubicBezTo>
                    <a:cubicBezTo>
                      <a:pt x="1426" y="17219"/>
                      <a:pt x="1426" y="17219"/>
                      <a:pt x="1426" y="17219"/>
                    </a:cubicBezTo>
                    <a:cubicBezTo>
                      <a:pt x="2035" y="17321"/>
                      <a:pt x="1426" y="17321"/>
                      <a:pt x="2035" y="17321"/>
                    </a:cubicBezTo>
                    <a:cubicBezTo>
                      <a:pt x="2035" y="17372"/>
                      <a:pt x="2035" y="17474"/>
                      <a:pt x="2035" y="17525"/>
                    </a:cubicBezTo>
                    <a:cubicBezTo>
                      <a:pt x="1426" y="17474"/>
                      <a:pt x="1426" y="17474"/>
                      <a:pt x="1426" y="17474"/>
                    </a:cubicBezTo>
                    <a:cubicBezTo>
                      <a:pt x="1122" y="17525"/>
                      <a:pt x="1122" y="17474"/>
                      <a:pt x="1122" y="17474"/>
                    </a:cubicBezTo>
                    <a:cubicBezTo>
                      <a:pt x="514" y="17525"/>
                      <a:pt x="514" y="17525"/>
                      <a:pt x="1122" y="17626"/>
                    </a:cubicBezTo>
                    <a:cubicBezTo>
                      <a:pt x="1122" y="17677"/>
                      <a:pt x="1122" y="17779"/>
                      <a:pt x="1426" y="17881"/>
                    </a:cubicBezTo>
                    <a:cubicBezTo>
                      <a:pt x="2035" y="17932"/>
                      <a:pt x="2035" y="17779"/>
                      <a:pt x="1426" y="17677"/>
                    </a:cubicBezTo>
                    <a:cubicBezTo>
                      <a:pt x="1426" y="17626"/>
                      <a:pt x="1426" y="17626"/>
                      <a:pt x="2035" y="17677"/>
                    </a:cubicBezTo>
                    <a:cubicBezTo>
                      <a:pt x="2643" y="17677"/>
                      <a:pt x="2035" y="17677"/>
                      <a:pt x="2035" y="17779"/>
                    </a:cubicBezTo>
                    <a:cubicBezTo>
                      <a:pt x="2035" y="17881"/>
                      <a:pt x="2035" y="17779"/>
                      <a:pt x="2035" y="17881"/>
                    </a:cubicBezTo>
                    <a:cubicBezTo>
                      <a:pt x="2035" y="17932"/>
                      <a:pt x="2035" y="17932"/>
                      <a:pt x="2643" y="17932"/>
                    </a:cubicBezTo>
                    <a:cubicBezTo>
                      <a:pt x="3556" y="17932"/>
                      <a:pt x="2947" y="17779"/>
                      <a:pt x="2947" y="17779"/>
                    </a:cubicBezTo>
                    <a:close/>
                    <a:moveTo>
                      <a:pt x="1122" y="18340"/>
                    </a:moveTo>
                    <a:cubicBezTo>
                      <a:pt x="1426" y="18238"/>
                      <a:pt x="1426" y="18238"/>
                      <a:pt x="1122" y="18238"/>
                    </a:cubicBezTo>
                    <a:cubicBezTo>
                      <a:pt x="209" y="18187"/>
                      <a:pt x="1122" y="18238"/>
                      <a:pt x="514" y="18340"/>
                    </a:cubicBezTo>
                    <a:cubicBezTo>
                      <a:pt x="514" y="18340"/>
                      <a:pt x="209" y="18391"/>
                      <a:pt x="514" y="18391"/>
                    </a:cubicBezTo>
                    <a:cubicBezTo>
                      <a:pt x="1122" y="18391"/>
                      <a:pt x="1122" y="18340"/>
                      <a:pt x="1122" y="18340"/>
                    </a:cubicBezTo>
                    <a:close/>
                    <a:moveTo>
                      <a:pt x="3556" y="18391"/>
                    </a:moveTo>
                    <a:cubicBezTo>
                      <a:pt x="3860" y="18391"/>
                      <a:pt x="3860" y="18391"/>
                      <a:pt x="3556" y="18340"/>
                    </a:cubicBezTo>
                    <a:cubicBezTo>
                      <a:pt x="3556" y="18238"/>
                      <a:pt x="3556" y="18238"/>
                      <a:pt x="2947" y="18187"/>
                    </a:cubicBezTo>
                    <a:cubicBezTo>
                      <a:pt x="2947" y="18187"/>
                      <a:pt x="2643" y="18187"/>
                      <a:pt x="2947" y="18238"/>
                    </a:cubicBezTo>
                    <a:cubicBezTo>
                      <a:pt x="3556" y="18340"/>
                      <a:pt x="2643" y="18238"/>
                      <a:pt x="2947" y="18391"/>
                    </a:cubicBezTo>
                    <a:cubicBezTo>
                      <a:pt x="3556" y="18391"/>
                      <a:pt x="3556" y="18391"/>
                      <a:pt x="3556" y="18391"/>
                    </a:cubicBezTo>
                    <a:close/>
                    <a:moveTo>
                      <a:pt x="514" y="17779"/>
                    </a:moveTo>
                    <a:cubicBezTo>
                      <a:pt x="1122" y="17779"/>
                      <a:pt x="514" y="17881"/>
                      <a:pt x="1122" y="17881"/>
                    </a:cubicBezTo>
                    <a:cubicBezTo>
                      <a:pt x="1122" y="17881"/>
                      <a:pt x="1122" y="17881"/>
                      <a:pt x="1122" y="17779"/>
                    </a:cubicBezTo>
                    <a:cubicBezTo>
                      <a:pt x="1122" y="17677"/>
                      <a:pt x="1122" y="17677"/>
                      <a:pt x="514" y="17677"/>
                    </a:cubicBezTo>
                    <a:cubicBezTo>
                      <a:pt x="209" y="17677"/>
                      <a:pt x="209" y="17677"/>
                      <a:pt x="209" y="17881"/>
                    </a:cubicBezTo>
                    <a:cubicBezTo>
                      <a:pt x="209" y="17881"/>
                      <a:pt x="514" y="17881"/>
                      <a:pt x="514" y="17779"/>
                    </a:cubicBezTo>
                    <a:close/>
                    <a:moveTo>
                      <a:pt x="1122" y="18187"/>
                    </a:moveTo>
                    <a:cubicBezTo>
                      <a:pt x="1122" y="18187"/>
                      <a:pt x="1122" y="18238"/>
                      <a:pt x="1426" y="18187"/>
                    </a:cubicBezTo>
                    <a:cubicBezTo>
                      <a:pt x="1426" y="18085"/>
                      <a:pt x="1426" y="18187"/>
                      <a:pt x="2035" y="18187"/>
                    </a:cubicBezTo>
                    <a:cubicBezTo>
                      <a:pt x="2035" y="18085"/>
                      <a:pt x="1426" y="18085"/>
                      <a:pt x="2035" y="18085"/>
                    </a:cubicBezTo>
                    <a:cubicBezTo>
                      <a:pt x="2643" y="18034"/>
                      <a:pt x="2035" y="18034"/>
                      <a:pt x="2035" y="18034"/>
                    </a:cubicBezTo>
                    <a:cubicBezTo>
                      <a:pt x="1426" y="18085"/>
                      <a:pt x="2035" y="17932"/>
                      <a:pt x="1426" y="18034"/>
                    </a:cubicBezTo>
                    <a:cubicBezTo>
                      <a:pt x="1426" y="18034"/>
                      <a:pt x="1122" y="17932"/>
                      <a:pt x="514" y="17932"/>
                    </a:cubicBezTo>
                    <a:cubicBezTo>
                      <a:pt x="209" y="17932"/>
                      <a:pt x="1426" y="18034"/>
                      <a:pt x="1122" y="18034"/>
                    </a:cubicBezTo>
                    <a:cubicBezTo>
                      <a:pt x="1122" y="18085"/>
                      <a:pt x="514" y="17932"/>
                      <a:pt x="514" y="18085"/>
                    </a:cubicBezTo>
                    <a:cubicBezTo>
                      <a:pt x="514" y="18187"/>
                      <a:pt x="1122" y="18085"/>
                      <a:pt x="1122" y="18187"/>
                    </a:cubicBezTo>
                    <a:close/>
                    <a:moveTo>
                      <a:pt x="2947" y="18543"/>
                    </a:moveTo>
                    <a:cubicBezTo>
                      <a:pt x="2947" y="18543"/>
                      <a:pt x="3556" y="18492"/>
                      <a:pt x="2947" y="18492"/>
                    </a:cubicBezTo>
                    <a:cubicBezTo>
                      <a:pt x="2947" y="18391"/>
                      <a:pt x="2643" y="18340"/>
                      <a:pt x="2643" y="18391"/>
                    </a:cubicBezTo>
                    <a:cubicBezTo>
                      <a:pt x="2643" y="18492"/>
                      <a:pt x="2947" y="18492"/>
                      <a:pt x="2643" y="18492"/>
                    </a:cubicBezTo>
                    <a:cubicBezTo>
                      <a:pt x="1426" y="18492"/>
                      <a:pt x="1426" y="18492"/>
                      <a:pt x="2035" y="18492"/>
                    </a:cubicBezTo>
                    <a:cubicBezTo>
                      <a:pt x="2643" y="18543"/>
                      <a:pt x="2035" y="18543"/>
                      <a:pt x="2643" y="18543"/>
                    </a:cubicBezTo>
                    <a:cubicBezTo>
                      <a:pt x="2643" y="18645"/>
                      <a:pt x="2947" y="18492"/>
                      <a:pt x="2947" y="18543"/>
                    </a:cubicBezTo>
                    <a:close/>
                    <a:moveTo>
                      <a:pt x="2643" y="18492"/>
                    </a:moveTo>
                    <a:cubicBezTo>
                      <a:pt x="2035" y="18391"/>
                      <a:pt x="1426" y="18391"/>
                      <a:pt x="2035" y="18340"/>
                    </a:cubicBezTo>
                    <a:cubicBezTo>
                      <a:pt x="2643" y="18492"/>
                      <a:pt x="2643" y="18492"/>
                      <a:pt x="2643" y="18492"/>
                    </a:cubicBezTo>
                    <a:close/>
                    <a:moveTo>
                      <a:pt x="2947" y="18645"/>
                    </a:moveTo>
                    <a:cubicBezTo>
                      <a:pt x="2643" y="18645"/>
                      <a:pt x="2947" y="18543"/>
                      <a:pt x="2947" y="18543"/>
                    </a:cubicBezTo>
                    <a:cubicBezTo>
                      <a:pt x="2947" y="18645"/>
                      <a:pt x="3556" y="18747"/>
                      <a:pt x="2947" y="18645"/>
                    </a:cubicBezTo>
                    <a:close/>
                    <a:moveTo>
                      <a:pt x="2035" y="17372"/>
                    </a:moveTo>
                    <a:cubicBezTo>
                      <a:pt x="2035" y="17372"/>
                      <a:pt x="1122" y="17321"/>
                      <a:pt x="1122" y="17372"/>
                    </a:cubicBezTo>
                    <a:cubicBezTo>
                      <a:pt x="1122" y="17474"/>
                      <a:pt x="1426" y="17372"/>
                      <a:pt x="1426" y="17474"/>
                    </a:cubicBezTo>
                    <a:cubicBezTo>
                      <a:pt x="2035" y="17474"/>
                      <a:pt x="2035" y="17474"/>
                      <a:pt x="2035" y="17372"/>
                    </a:cubicBezTo>
                    <a:close/>
                    <a:moveTo>
                      <a:pt x="2947" y="17066"/>
                    </a:moveTo>
                    <a:cubicBezTo>
                      <a:pt x="2947" y="17066"/>
                      <a:pt x="2947" y="17117"/>
                      <a:pt x="2947" y="17066"/>
                    </a:cubicBezTo>
                    <a:cubicBezTo>
                      <a:pt x="2643" y="16964"/>
                      <a:pt x="2947" y="16964"/>
                      <a:pt x="2947" y="16913"/>
                    </a:cubicBezTo>
                    <a:cubicBezTo>
                      <a:pt x="2643" y="16811"/>
                      <a:pt x="2643" y="16760"/>
                      <a:pt x="2643" y="16811"/>
                    </a:cubicBezTo>
                    <a:cubicBezTo>
                      <a:pt x="2035" y="16913"/>
                      <a:pt x="2643" y="16913"/>
                      <a:pt x="2643" y="16964"/>
                    </a:cubicBezTo>
                    <a:cubicBezTo>
                      <a:pt x="2643" y="17066"/>
                      <a:pt x="2035" y="16913"/>
                      <a:pt x="1426" y="16964"/>
                    </a:cubicBezTo>
                    <a:cubicBezTo>
                      <a:pt x="1426" y="17066"/>
                      <a:pt x="2035" y="17066"/>
                      <a:pt x="2643" y="17117"/>
                    </a:cubicBezTo>
                    <a:cubicBezTo>
                      <a:pt x="2947" y="17117"/>
                      <a:pt x="2947" y="17117"/>
                      <a:pt x="2947" y="17066"/>
                    </a:cubicBezTo>
                    <a:close/>
                    <a:moveTo>
                      <a:pt x="4469" y="16658"/>
                    </a:moveTo>
                    <a:cubicBezTo>
                      <a:pt x="4469" y="16760"/>
                      <a:pt x="4469" y="16658"/>
                      <a:pt x="4773" y="16658"/>
                    </a:cubicBezTo>
                    <a:cubicBezTo>
                      <a:pt x="4773" y="16658"/>
                      <a:pt x="4469" y="16658"/>
                      <a:pt x="3860" y="16608"/>
                    </a:cubicBezTo>
                    <a:cubicBezTo>
                      <a:pt x="3860" y="16608"/>
                      <a:pt x="2947" y="16608"/>
                      <a:pt x="2947" y="16658"/>
                    </a:cubicBezTo>
                    <a:cubicBezTo>
                      <a:pt x="2947" y="16760"/>
                      <a:pt x="3860" y="16658"/>
                      <a:pt x="4469" y="16658"/>
                    </a:cubicBezTo>
                    <a:close/>
                    <a:moveTo>
                      <a:pt x="2035" y="16964"/>
                    </a:moveTo>
                    <a:cubicBezTo>
                      <a:pt x="2035" y="16913"/>
                      <a:pt x="2035" y="16913"/>
                      <a:pt x="2035" y="16811"/>
                    </a:cubicBezTo>
                    <a:cubicBezTo>
                      <a:pt x="2035" y="16811"/>
                      <a:pt x="1426" y="16811"/>
                      <a:pt x="1426" y="16760"/>
                    </a:cubicBezTo>
                    <a:cubicBezTo>
                      <a:pt x="1122" y="16760"/>
                      <a:pt x="1122" y="16913"/>
                      <a:pt x="1426" y="16964"/>
                    </a:cubicBezTo>
                    <a:cubicBezTo>
                      <a:pt x="2035" y="16964"/>
                      <a:pt x="2035" y="16964"/>
                      <a:pt x="2035" y="16964"/>
                    </a:cubicBezTo>
                    <a:close/>
                    <a:moveTo>
                      <a:pt x="514" y="17474"/>
                    </a:moveTo>
                    <a:cubicBezTo>
                      <a:pt x="514" y="17372"/>
                      <a:pt x="1122" y="17474"/>
                      <a:pt x="514" y="17372"/>
                    </a:cubicBezTo>
                    <a:cubicBezTo>
                      <a:pt x="514" y="17321"/>
                      <a:pt x="514" y="17372"/>
                      <a:pt x="514" y="17372"/>
                    </a:cubicBezTo>
                    <a:cubicBezTo>
                      <a:pt x="209" y="17372"/>
                      <a:pt x="209" y="17474"/>
                      <a:pt x="209" y="17474"/>
                    </a:cubicBezTo>
                    <a:cubicBezTo>
                      <a:pt x="514" y="17525"/>
                      <a:pt x="514" y="17525"/>
                      <a:pt x="514" y="17474"/>
                    </a:cubicBezTo>
                    <a:close/>
                    <a:moveTo>
                      <a:pt x="2035" y="16608"/>
                    </a:moveTo>
                    <a:cubicBezTo>
                      <a:pt x="2035" y="16608"/>
                      <a:pt x="2035" y="16658"/>
                      <a:pt x="1426" y="16658"/>
                    </a:cubicBezTo>
                    <a:cubicBezTo>
                      <a:pt x="1122" y="16658"/>
                      <a:pt x="1122" y="16760"/>
                      <a:pt x="1426" y="16760"/>
                    </a:cubicBezTo>
                    <a:cubicBezTo>
                      <a:pt x="2035" y="16760"/>
                      <a:pt x="1426" y="16760"/>
                      <a:pt x="2035" y="16760"/>
                    </a:cubicBezTo>
                    <a:cubicBezTo>
                      <a:pt x="2035" y="16760"/>
                      <a:pt x="2643" y="16608"/>
                      <a:pt x="2035" y="16608"/>
                    </a:cubicBezTo>
                    <a:close/>
                    <a:moveTo>
                      <a:pt x="1426" y="17066"/>
                    </a:moveTo>
                    <a:cubicBezTo>
                      <a:pt x="1426" y="16964"/>
                      <a:pt x="1122" y="16913"/>
                      <a:pt x="1122" y="16811"/>
                    </a:cubicBezTo>
                    <a:cubicBezTo>
                      <a:pt x="514" y="16760"/>
                      <a:pt x="514" y="16760"/>
                      <a:pt x="514" y="16760"/>
                    </a:cubicBezTo>
                    <a:cubicBezTo>
                      <a:pt x="209" y="16811"/>
                      <a:pt x="514" y="16811"/>
                      <a:pt x="514" y="16913"/>
                    </a:cubicBezTo>
                    <a:cubicBezTo>
                      <a:pt x="209" y="16913"/>
                      <a:pt x="209" y="16964"/>
                      <a:pt x="514" y="16964"/>
                    </a:cubicBezTo>
                    <a:cubicBezTo>
                      <a:pt x="1122" y="16913"/>
                      <a:pt x="1122" y="16964"/>
                      <a:pt x="1122" y="17066"/>
                    </a:cubicBezTo>
                    <a:cubicBezTo>
                      <a:pt x="1122" y="17117"/>
                      <a:pt x="1122" y="17117"/>
                      <a:pt x="1122" y="17117"/>
                    </a:cubicBezTo>
                    <a:cubicBezTo>
                      <a:pt x="1426" y="17066"/>
                      <a:pt x="1426" y="17066"/>
                      <a:pt x="1426" y="17066"/>
                    </a:cubicBezTo>
                    <a:close/>
                    <a:moveTo>
                      <a:pt x="514" y="17117"/>
                    </a:moveTo>
                    <a:cubicBezTo>
                      <a:pt x="1122" y="17066"/>
                      <a:pt x="514" y="16964"/>
                      <a:pt x="514" y="16964"/>
                    </a:cubicBezTo>
                    <a:cubicBezTo>
                      <a:pt x="209" y="17066"/>
                      <a:pt x="209" y="16964"/>
                      <a:pt x="209" y="17066"/>
                    </a:cubicBezTo>
                    <a:cubicBezTo>
                      <a:pt x="209" y="17117"/>
                      <a:pt x="209" y="17117"/>
                      <a:pt x="514" y="17117"/>
                    </a:cubicBezTo>
                    <a:close/>
                    <a:moveTo>
                      <a:pt x="514" y="17321"/>
                    </a:moveTo>
                    <a:cubicBezTo>
                      <a:pt x="1122" y="17321"/>
                      <a:pt x="1122" y="17372"/>
                      <a:pt x="1122" y="17321"/>
                    </a:cubicBezTo>
                    <a:cubicBezTo>
                      <a:pt x="1122" y="17321"/>
                      <a:pt x="1122" y="17219"/>
                      <a:pt x="514" y="17219"/>
                    </a:cubicBezTo>
                    <a:cubicBezTo>
                      <a:pt x="514" y="17219"/>
                      <a:pt x="-399" y="17219"/>
                      <a:pt x="209" y="17321"/>
                    </a:cubicBezTo>
                    <a:cubicBezTo>
                      <a:pt x="514" y="17321"/>
                      <a:pt x="514" y="17321"/>
                      <a:pt x="514" y="17321"/>
                    </a:cubicBezTo>
                    <a:close/>
                    <a:moveTo>
                      <a:pt x="1122" y="16608"/>
                    </a:moveTo>
                    <a:cubicBezTo>
                      <a:pt x="1122" y="16608"/>
                      <a:pt x="1426" y="16506"/>
                      <a:pt x="1426" y="16608"/>
                    </a:cubicBezTo>
                    <a:cubicBezTo>
                      <a:pt x="1426" y="16608"/>
                      <a:pt x="1122" y="16658"/>
                      <a:pt x="1122" y="16608"/>
                    </a:cubicBezTo>
                    <a:close/>
                    <a:moveTo>
                      <a:pt x="3556" y="16200"/>
                    </a:moveTo>
                    <a:cubicBezTo>
                      <a:pt x="3556" y="16098"/>
                      <a:pt x="4469" y="16098"/>
                      <a:pt x="3860" y="16200"/>
                    </a:cubicBezTo>
                    <a:cubicBezTo>
                      <a:pt x="3556" y="16200"/>
                      <a:pt x="3556" y="16200"/>
                      <a:pt x="3556" y="16200"/>
                    </a:cubicBezTo>
                    <a:close/>
                    <a:moveTo>
                      <a:pt x="514" y="17117"/>
                    </a:moveTo>
                    <a:cubicBezTo>
                      <a:pt x="1122" y="17117"/>
                      <a:pt x="1122" y="17117"/>
                      <a:pt x="514" y="17117"/>
                    </a:cubicBezTo>
                    <a:cubicBezTo>
                      <a:pt x="209" y="17117"/>
                      <a:pt x="209" y="17117"/>
                      <a:pt x="209" y="17219"/>
                    </a:cubicBezTo>
                    <a:cubicBezTo>
                      <a:pt x="209" y="17219"/>
                      <a:pt x="209" y="17219"/>
                      <a:pt x="514" y="17117"/>
                    </a:cubicBezTo>
                    <a:close/>
                    <a:moveTo>
                      <a:pt x="1426" y="17321"/>
                    </a:moveTo>
                    <a:cubicBezTo>
                      <a:pt x="1426" y="17321"/>
                      <a:pt x="1426" y="17219"/>
                      <a:pt x="1122" y="17219"/>
                    </a:cubicBezTo>
                    <a:cubicBezTo>
                      <a:pt x="1122" y="17219"/>
                      <a:pt x="1122" y="17219"/>
                      <a:pt x="1122" y="17321"/>
                    </a:cubicBezTo>
                    <a:cubicBezTo>
                      <a:pt x="1122" y="17321"/>
                      <a:pt x="1122" y="17321"/>
                      <a:pt x="1426" y="17321"/>
                    </a:cubicBezTo>
                    <a:close/>
                    <a:moveTo>
                      <a:pt x="3860" y="16964"/>
                    </a:moveTo>
                    <a:cubicBezTo>
                      <a:pt x="3860" y="16964"/>
                      <a:pt x="3556" y="16913"/>
                      <a:pt x="2947" y="16913"/>
                    </a:cubicBezTo>
                    <a:cubicBezTo>
                      <a:pt x="2947" y="16811"/>
                      <a:pt x="2947" y="16760"/>
                      <a:pt x="2947" y="16811"/>
                    </a:cubicBezTo>
                    <a:cubicBezTo>
                      <a:pt x="2947" y="16964"/>
                      <a:pt x="2947" y="16913"/>
                      <a:pt x="2947" y="16964"/>
                    </a:cubicBezTo>
                    <a:cubicBezTo>
                      <a:pt x="3556" y="16964"/>
                      <a:pt x="3860" y="16964"/>
                      <a:pt x="3860" y="16964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Argentina">
                <a:extLst>
                  <a:ext uri="{FF2B5EF4-FFF2-40B4-BE49-F238E27FC236}">
                    <a16:creationId xmlns:a16="http://schemas.microsoft.com/office/drawing/2014/main" id="{A6B336A6-CB37-9DD9-F087-A4BF2063C037}"/>
                  </a:ext>
                </a:extLst>
              </p:cNvPr>
              <p:cNvSpPr/>
              <p:nvPr/>
            </p:nvSpPr>
            <p:spPr>
              <a:xfrm>
                <a:off x="217307" y="1306830"/>
                <a:ext cx="520233" cy="1244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571" extrusionOk="0">
                    <a:moveTo>
                      <a:pt x="17099" y="5038"/>
                    </a:moveTo>
                    <a:cubicBezTo>
                      <a:pt x="16694" y="5270"/>
                      <a:pt x="17099" y="5386"/>
                      <a:pt x="16694" y="5675"/>
                    </a:cubicBezTo>
                    <a:cubicBezTo>
                      <a:pt x="16289" y="5907"/>
                      <a:pt x="16964" y="5907"/>
                      <a:pt x="16559" y="6023"/>
                    </a:cubicBezTo>
                    <a:cubicBezTo>
                      <a:pt x="16289" y="6196"/>
                      <a:pt x="16964" y="6717"/>
                      <a:pt x="16559" y="6833"/>
                    </a:cubicBezTo>
                    <a:cubicBezTo>
                      <a:pt x="16154" y="6891"/>
                      <a:pt x="16154" y="7297"/>
                      <a:pt x="16289" y="7470"/>
                    </a:cubicBezTo>
                    <a:cubicBezTo>
                      <a:pt x="15749" y="7818"/>
                      <a:pt x="16964" y="7818"/>
                      <a:pt x="17369" y="8107"/>
                    </a:cubicBezTo>
                    <a:cubicBezTo>
                      <a:pt x="17909" y="8455"/>
                      <a:pt x="17099" y="8339"/>
                      <a:pt x="17369" y="8628"/>
                    </a:cubicBezTo>
                    <a:cubicBezTo>
                      <a:pt x="17774" y="8976"/>
                      <a:pt x="18179" y="8628"/>
                      <a:pt x="18179" y="8976"/>
                    </a:cubicBezTo>
                    <a:cubicBezTo>
                      <a:pt x="18179" y="9265"/>
                      <a:pt x="17909" y="9439"/>
                      <a:pt x="17504" y="9613"/>
                    </a:cubicBezTo>
                    <a:cubicBezTo>
                      <a:pt x="17099" y="9902"/>
                      <a:pt x="17504" y="9902"/>
                      <a:pt x="16964" y="10076"/>
                    </a:cubicBezTo>
                    <a:cubicBezTo>
                      <a:pt x="16154" y="10250"/>
                      <a:pt x="14669" y="10424"/>
                      <a:pt x="13589" y="10539"/>
                    </a:cubicBezTo>
                    <a:cubicBezTo>
                      <a:pt x="12644" y="10539"/>
                      <a:pt x="12779" y="10597"/>
                      <a:pt x="12374" y="10424"/>
                    </a:cubicBezTo>
                    <a:cubicBezTo>
                      <a:pt x="11834" y="10366"/>
                      <a:pt x="11969" y="10597"/>
                      <a:pt x="12239" y="10713"/>
                    </a:cubicBezTo>
                    <a:cubicBezTo>
                      <a:pt x="12644" y="10771"/>
                      <a:pt x="12374" y="10945"/>
                      <a:pt x="12239" y="11118"/>
                    </a:cubicBezTo>
                    <a:cubicBezTo>
                      <a:pt x="11969" y="11234"/>
                      <a:pt x="11834" y="11408"/>
                      <a:pt x="12239" y="11524"/>
                    </a:cubicBezTo>
                    <a:cubicBezTo>
                      <a:pt x="12374" y="11582"/>
                      <a:pt x="12374" y="11698"/>
                      <a:pt x="11564" y="11871"/>
                    </a:cubicBezTo>
                    <a:cubicBezTo>
                      <a:pt x="11024" y="11929"/>
                      <a:pt x="11429" y="11871"/>
                      <a:pt x="10754" y="11871"/>
                    </a:cubicBezTo>
                    <a:cubicBezTo>
                      <a:pt x="10214" y="11929"/>
                      <a:pt x="9674" y="11582"/>
                      <a:pt x="9134" y="11698"/>
                    </a:cubicBezTo>
                    <a:cubicBezTo>
                      <a:pt x="8729" y="11755"/>
                      <a:pt x="9269" y="12045"/>
                      <a:pt x="9134" y="12335"/>
                    </a:cubicBezTo>
                    <a:cubicBezTo>
                      <a:pt x="9134" y="12682"/>
                      <a:pt x="9539" y="12682"/>
                      <a:pt x="10349" y="12508"/>
                    </a:cubicBezTo>
                    <a:cubicBezTo>
                      <a:pt x="10754" y="12508"/>
                      <a:pt x="10754" y="12740"/>
                      <a:pt x="10754" y="12856"/>
                    </a:cubicBezTo>
                    <a:cubicBezTo>
                      <a:pt x="10619" y="13145"/>
                      <a:pt x="10214" y="13145"/>
                      <a:pt x="9944" y="12972"/>
                    </a:cubicBezTo>
                    <a:cubicBezTo>
                      <a:pt x="9674" y="12740"/>
                      <a:pt x="8864" y="12856"/>
                      <a:pt x="9269" y="13029"/>
                    </a:cubicBezTo>
                    <a:cubicBezTo>
                      <a:pt x="9674" y="13145"/>
                      <a:pt x="10214" y="13029"/>
                      <a:pt x="9674" y="13145"/>
                    </a:cubicBezTo>
                    <a:cubicBezTo>
                      <a:pt x="8864" y="13203"/>
                      <a:pt x="8729" y="13551"/>
                      <a:pt x="8864" y="13724"/>
                    </a:cubicBezTo>
                    <a:cubicBezTo>
                      <a:pt x="9269" y="14188"/>
                      <a:pt x="8324" y="14130"/>
                      <a:pt x="8459" y="14303"/>
                    </a:cubicBezTo>
                    <a:cubicBezTo>
                      <a:pt x="8864" y="14477"/>
                      <a:pt x="7919" y="14361"/>
                      <a:pt x="7649" y="14477"/>
                    </a:cubicBezTo>
                    <a:cubicBezTo>
                      <a:pt x="7514" y="14651"/>
                      <a:pt x="7244" y="14361"/>
                      <a:pt x="6839" y="14825"/>
                    </a:cubicBezTo>
                    <a:cubicBezTo>
                      <a:pt x="6299" y="15172"/>
                      <a:pt x="6299" y="15172"/>
                      <a:pt x="6839" y="15577"/>
                    </a:cubicBezTo>
                    <a:cubicBezTo>
                      <a:pt x="7649" y="15983"/>
                      <a:pt x="8324" y="15635"/>
                      <a:pt x="8459" y="15925"/>
                    </a:cubicBezTo>
                    <a:cubicBezTo>
                      <a:pt x="8459" y="16272"/>
                      <a:pt x="8054" y="16157"/>
                      <a:pt x="8324" y="16272"/>
                    </a:cubicBezTo>
                    <a:cubicBezTo>
                      <a:pt x="8459" y="16446"/>
                      <a:pt x="7919" y="16446"/>
                      <a:pt x="7919" y="16620"/>
                    </a:cubicBezTo>
                    <a:cubicBezTo>
                      <a:pt x="7919" y="16736"/>
                      <a:pt x="6704" y="16794"/>
                      <a:pt x="6434" y="17257"/>
                    </a:cubicBezTo>
                    <a:cubicBezTo>
                      <a:pt x="6299" y="17604"/>
                      <a:pt x="6434" y="17778"/>
                      <a:pt x="5624" y="17894"/>
                    </a:cubicBezTo>
                    <a:cubicBezTo>
                      <a:pt x="4544" y="18068"/>
                      <a:pt x="4814" y="18415"/>
                      <a:pt x="4814" y="18705"/>
                    </a:cubicBezTo>
                    <a:cubicBezTo>
                      <a:pt x="4949" y="19168"/>
                      <a:pt x="5894" y="19399"/>
                      <a:pt x="5624" y="19399"/>
                    </a:cubicBezTo>
                    <a:cubicBezTo>
                      <a:pt x="5489" y="19226"/>
                      <a:pt x="4409" y="19342"/>
                      <a:pt x="3734" y="19168"/>
                    </a:cubicBezTo>
                    <a:cubicBezTo>
                      <a:pt x="3734" y="19168"/>
                      <a:pt x="2789" y="19168"/>
                      <a:pt x="2114" y="19168"/>
                    </a:cubicBezTo>
                    <a:cubicBezTo>
                      <a:pt x="1574" y="19168"/>
                      <a:pt x="1979" y="19052"/>
                      <a:pt x="1574" y="18994"/>
                    </a:cubicBezTo>
                    <a:cubicBezTo>
                      <a:pt x="1169" y="18878"/>
                      <a:pt x="1574" y="18183"/>
                      <a:pt x="1169" y="18183"/>
                    </a:cubicBezTo>
                    <a:cubicBezTo>
                      <a:pt x="764" y="18183"/>
                      <a:pt x="494" y="18415"/>
                      <a:pt x="494" y="18183"/>
                    </a:cubicBezTo>
                    <a:cubicBezTo>
                      <a:pt x="224" y="17778"/>
                      <a:pt x="-181" y="17952"/>
                      <a:pt x="89" y="17720"/>
                    </a:cubicBezTo>
                    <a:cubicBezTo>
                      <a:pt x="224" y="17546"/>
                      <a:pt x="-181" y="17257"/>
                      <a:pt x="224" y="17373"/>
                    </a:cubicBezTo>
                    <a:cubicBezTo>
                      <a:pt x="764" y="17373"/>
                      <a:pt x="899" y="16794"/>
                      <a:pt x="1304" y="16736"/>
                    </a:cubicBezTo>
                    <a:cubicBezTo>
                      <a:pt x="1709" y="16562"/>
                      <a:pt x="899" y="16446"/>
                      <a:pt x="1304" y="16272"/>
                    </a:cubicBezTo>
                    <a:cubicBezTo>
                      <a:pt x="1574" y="16157"/>
                      <a:pt x="1169" y="16157"/>
                      <a:pt x="1709" y="15925"/>
                    </a:cubicBezTo>
                    <a:cubicBezTo>
                      <a:pt x="2384" y="15751"/>
                      <a:pt x="1304" y="15751"/>
                      <a:pt x="1979" y="15577"/>
                    </a:cubicBezTo>
                    <a:cubicBezTo>
                      <a:pt x="2384" y="15462"/>
                      <a:pt x="1709" y="15172"/>
                      <a:pt x="1979" y="15114"/>
                    </a:cubicBezTo>
                    <a:cubicBezTo>
                      <a:pt x="2384" y="14998"/>
                      <a:pt x="1574" y="14825"/>
                      <a:pt x="2114" y="14767"/>
                    </a:cubicBezTo>
                    <a:cubicBezTo>
                      <a:pt x="2519" y="14651"/>
                      <a:pt x="2519" y="14361"/>
                      <a:pt x="1979" y="14361"/>
                    </a:cubicBezTo>
                    <a:cubicBezTo>
                      <a:pt x="1574" y="14303"/>
                      <a:pt x="1574" y="14188"/>
                      <a:pt x="2114" y="14303"/>
                    </a:cubicBezTo>
                    <a:cubicBezTo>
                      <a:pt x="2789" y="14303"/>
                      <a:pt x="2924" y="13956"/>
                      <a:pt x="2114" y="14014"/>
                    </a:cubicBezTo>
                    <a:cubicBezTo>
                      <a:pt x="1574" y="14130"/>
                      <a:pt x="2384" y="13724"/>
                      <a:pt x="2114" y="13666"/>
                    </a:cubicBezTo>
                    <a:cubicBezTo>
                      <a:pt x="1709" y="13551"/>
                      <a:pt x="2114" y="13319"/>
                      <a:pt x="1979" y="13203"/>
                    </a:cubicBezTo>
                    <a:cubicBezTo>
                      <a:pt x="1979" y="13145"/>
                      <a:pt x="1574" y="13145"/>
                      <a:pt x="1574" y="12740"/>
                    </a:cubicBezTo>
                    <a:cubicBezTo>
                      <a:pt x="1709" y="12392"/>
                      <a:pt x="1979" y="12682"/>
                      <a:pt x="1979" y="12508"/>
                    </a:cubicBezTo>
                    <a:cubicBezTo>
                      <a:pt x="2114" y="12392"/>
                      <a:pt x="1709" y="12335"/>
                      <a:pt x="1979" y="11929"/>
                    </a:cubicBezTo>
                    <a:cubicBezTo>
                      <a:pt x="1979" y="11582"/>
                      <a:pt x="1574" y="11698"/>
                      <a:pt x="1979" y="11524"/>
                    </a:cubicBezTo>
                    <a:cubicBezTo>
                      <a:pt x="2384" y="11350"/>
                      <a:pt x="1709" y="11061"/>
                      <a:pt x="2114" y="10887"/>
                    </a:cubicBezTo>
                    <a:cubicBezTo>
                      <a:pt x="2519" y="10771"/>
                      <a:pt x="1979" y="10597"/>
                      <a:pt x="2789" y="10366"/>
                    </a:cubicBezTo>
                    <a:cubicBezTo>
                      <a:pt x="3194" y="10250"/>
                      <a:pt x="2519" y="9787"/>
                      <a:pt x="2519" y="9613"/>
                    </a:cubicBezTo>
                    <a:cubicBezTo>
                      <a:pt x="2789" y="9439"/>
                      <a:pt x="2519" y="9150"/>
                      <a:pt x="2789" y="8976"/>
                    </a:cubicBezTo>
                    <a:cubicBezTo>
                      <a:pt x="2789" y="8802"/>
                      <a:pt x="2924" y="8976"/>
                      <a:pt x="3329" y="8744"/>
                    </a:cubicBezTo>
                    <a:cubicBezTo>
                      <a:pt x="3599" y="8513"/>
                      <a:pt x="3329" y="8455"/>
                      <a:pt x="3599" y="7876"/>
                    </a:cubicBezTo>
                    <a:cubicBezTo>
                      <a:pt x="3599" y="7470"/>
                      <a:pt x="4139" y="7644"/>
                      <a:pt x="4004" y="7354"/>
                    </a:cubicBezTo>
                    <a:cubicBezTo>
                      <a:pt x="4004" y="7123"/>
                      <a:pt x="4409" y="6891"/>
                      <a:pt x="4004" y="6891"/>
                    </a:cubicBezTo>
                    <a:cubicBezTo>
                      <a:pt x="3599" y="6891"/>
                      <a:pt x="4004" y="6833"/>
                      <a:pt x="3734" y="6544"/>
                    </a:cubicBezTo>
                    <a:cubicBezTo>
                      <a:pt x="3599" y="6312"/>
                      <a:pt x="3599" y="6138"/>
                      <a:pt x="3329" y="5907"/>
                    </a:cubicBezTo>
                    <a:cubicBezTo>
                      <a:pt x="3194" y="5849"/>
                      <a:pt x="3329" y="5559"/>
                      <a:pt x="3599" y="5270"/>
                    </a:cubicBezTo>
                    <a:cubicBezTo>
                      <a:pt x="3734" y="5038"/>
                      <a:pt x="3734" y="5212"/>
                      <a:pt x="4004" y="5096"/>
                    </a:cubicBezTo>
                    <a:cubicBezTo>
                      <a:pt x="4139" y="4922"/>
                      <a:pt x="3599" y="4575"/>
                      <a:pt x="4004" y="4401"/>
                    </a:cubicBezTo>
                    <a:cubicBezTo>
                      <a:pt x="4139" y="4285"/>
                      <a:pt x="4139" y="3938"/>
                      <a:pt x="4409" y="3880"/>
                    </a:cubicBezTo>
                    <a:cubicBezTo>
                      <a:pt x="4814" y="3764"/>
                      <a:pt x="4544" y="3880"/>
                      <a:pt x="4949" y="3417"/>
                    </a:cubicBezTo>
                    <a:cubicBezTo>
                      <a:pt x="5219" y="2953"/>
                      <a:pt x="6029" y="3417"/>
                      <a:pt x="5624" y="2953"/>
                    </a:cubicBezTo>
                    <a:cubicBezTo>
                      <a:pt x="5219" y="2664"/>
                      <a:pt x="5624" y="1969"/>
                      <a:pt x="5489" y="1911"/>
                    </a:cubicBezTo>
                    <a:cubicBezTo>
                      <a:pt x="5219" y="1621"/>
                      <a:pt x="6299" y="1448"/>
                      <a:pt x="6434" y="1448"/>
                    </a:cubicBezTo>
                    <a:cubicBezTo>
                      <a:pt x="6839" y="1332"/>
                      <a:pt x="6839" y="1100"/>
                      <a:pt x="6839" y="869"/>
                    </a:cubicBezTo>
                    <a:cubicBezTo>
                      <a:pt x="7109" y="811"/>
                      <a:pt x="7109" y="695"/>
                      <a:pt x="6839" y="637"/>
                    </a:cubicBezTo>
                    <a:cubicBezTo>
                      <a:pt x="7244" y="521"/>
                      <a:pt x="7244" y="347"/>
                      <a:pt x="7514" y="290"/>
                    </a:cubicBezTo>
                    <a:cubicBezTo>
                      <a:pt x="7919" y="174"/>
                      <a:pt x="7649" y="58"/>
                      <a:pt x="7919" y="0"/>
                    </a:cubicBezTo>
                    <a:cubicBezTo>
                      <a:pt x="8054" y="0"/>
                      <a:pt x="8054" y="290"/>
                      <a:pt x="8729" y="290"/>
                    </a:cubicBezTo>
                    <a:cubicBezTo>
                      <a:pt x="9269" y="174"/>
                      <a:pt x="9674" y="174"/>
                      <a:pt x="9944" y="637"/>
                    </a:cubicBezTo>
                    <a:cubicBezTo>
                      <a:pt x="10214" y="290"/>
                      <a:pt x="10349" y="174"/>
                      <a:pt x="10619" y="174"/>
                    </a:cubicBezTo>
                    <a:cubicBezTo>
                      <a:pt x="11024" y="174"/>
                      <a:pt x="11159" y="174"/>
                      <a:pt x="11429" y="174"/>
                    </a:cubicBezTo>
                    <a:cubicBezTo>
                      <a:pt x="11564" y="174"/>
                      <a:pt x="11564" y="290"/>
                      <a:pt x="11834" y="347"/>
                    </a:cubicBezTo>
                    <a:cubicBezTo>
                      <a:pt x="11969" y="463"/>
                      <a:pt x="11969" y="347"/>
                      <a:pt x="12239" y="637"/>
                    </a:cubicBezTo>
                    <a:cubicBezTo>
                      <a:pt x="12644" y="984"/>
                      <a:pt x="13184" y="984"/>
                      <a:pt x="13454" y="1158"/>
                    </a:cubicBezTo>
                    <a:cubicBezTo>
                      <a:pt x="13589" y="1332"/>
                      <a:pt x="14264" y="1274"/>
                      <a:pt x="14939" y="1506"/>
                    </a:cubicBezTo>
                    <a:cubicBezTo>
                      <a:pt x="15749" y="1795"/>
                      <a:pt x="16154" y="1911"/>
                      <a:pt x="16559" y="1911"/>
                    </a:cubicBezTo>
                    <a:cubicBezTo>
                      <a:pt x="16694" y="1911"/>
                      <a:pt x="17369" y="2143"/>
                      <a:pt x="17099" y="2258"/>
                    </a:cubicBezTo>
                    <a:cubicBezTo>
                      <a:pt x="16694" y="2490"/>
                      <a:pt x="17099" y="2490"/>
                      <a:pt x="16694" y="2606"/>
                    </a:cubicBezTo>
                    <a:cubicBezTo>
                      <a:pt x="16289" y="2664"/>
                      <a:pt x="16694" y="2780"/>
                      <a:pt x="16559" y="2953"/>
                    </a:cubicBezTo>
                    <a:cubicBezTo>
                      <a:pt x="16289" y="3127"/>
                      <a:pt x="15884" y="3127"/>
                      <a:pt x="16154" y="3243"/>
                    </a:cubicBezTo>
                    <a:cubicBezTo>
                      <a:pt x="16154" y="3417"/>
                      <a:pt x="16154" y="3301"/>
                      <a:pt x="16694" y="3301"/>
                    </a:cubicBezTo>
                    <a:cubicBezTo>
                      <a:pt x="17504" y="3301"/>
                      <a:pt x="17909" y="3590"/>
                      <a:pt x="18584" y="3417"/>
                    </a:cubicBezTo>
                    <a:cubicBezTo>
                      <a:pt x="18989" y="3127"/>
                      <a:pt x="19259" y="3590"/>
                      <a:pt x="19394" y="3301"/>
                    </a:cubicBezTo>
                    <a:cubicBezTo>
                      <a:pt x="19394" y="3069"/>
                      <a:pt x="20069" y="3069"/>
                      <a:pt x="20204" y="2780"/>
                    </a:cubicBezTo>
                    <a:cubicBezTo>
                      <a:pt x="20204" y="2490"/>
                      <a:pt x="20474" y="2606"/>
                      <a:pt x="20204" y="2258"/>
                    </a:cubicBezTo>
                    <a:cubicBezTo>
                      <a:pt x="20609" y="2316"/>
                      <a:pt x="20879" y="1969"/>
                      <a:pt x="21284" y="2432"/>
                    </a:cubicBezTo>
                    <a:cubicBezTo>
                      <a:pt x="21419" y="2780"/>
                      <a:pt x="21419" y="3127"/>
                      <a:pt x="20879" y="3301"/>
                    </a:cubicBezTo>
                    <a:cubicBezTo>
                      <a:pt x="20204" y="3475"/>
                      <a:pt x="19394" y="3706"/>
                      <a:pt x="18719" y="4112"/>
                    </a:cubicBezTo>
                    <a:cubicBezTo>
                      <a:pt x="17909" y="4575"/>
                      <a:pt x="17909" y="4749"/>
                      <a:pt x="17774" y="4749"/>
                    </a:cubicBezTo>
                    <a:cubicBezTo>
                      <a:pt x="17369" y="4864"/>
                      <a:pt x="17369" y="4922"/>
                      <a:pt x="17099" y="5038"/>
                    </a:cubicBezTo>
                    <a:close/>
                    <a:moveTo>
                      <a:pt x="5489" y="21195"/>
                    </a:moveTo>
                    <a:cubicBezTo>
                      <a:pt x="5894" y="21195"/>
                      <a:pt x="5489" y="21137"/>
                      <a:pt x="5894" y="21195"/>
                    </a:cubicBezTo>
                    <a:cubicBezTo>
                      <a:pt x="6299" y="21195"/>
                      <a:pt x="7109" y="21195"/>
                      <a:pt x="7514" y="21310"/>
                    </a:cubicBezTo>
                    <a:cubicBezTo>
                      <a:pt x="7919" y="21426"/>
                      <a:pt x="7649" y="21310"/>
                      <a:pt x="7919" y="21310"/>
                    </a:cubicBezTo>
                    <a:cubicBezTo>
                      <a:pt x="8324" y="21310"/>
                      <a:pt x="8324" y="21137"/>
                      <a:pt x="8459" y="21195"/>
                    </a:cubicBezTo>
                    <a:cubicBezTo>
                      <a:pt x="8459" y="21310"/>
                      <a:pt x="8459" y="21195"/>
                      <a:pt x="8729" y="21195"/>
                    </a:cubicBezTo>
                    <a:cubicBezTo>
                      <a:pt x="8864" y="21195"/>
                      <a:pt x="8864" y="21195"/>
                      <a:pt x="8864" y="21137"/>
                    </a:cubicBezTo>
                    <a:cubicBezTo>
                      <a:pt x="9134" y="21021"/>
                      <a:pt x="8864" y="21021"/>
                      <a:pt x="8729" y="21021"/>
                    </a:cubicBezTo>
                    <a:cubicBezTo>
                      <a:pt x="8324" y="21137"/>
                      <a:pt x="8324" y="21021"/>
                      <a:pt x="7919" y="20963"/>
                    </a:cubicBezTo>
                    <a:cubicBezTo>
                      <a:pt x="7649" y="20963"/>
                      <a:pt x="7514" y="20789"/>
                      <a:pt x="7109" y="20673"/>
                    </a:cubicBezTo>
                    <a:cubicBezTo>
                      <a:pt x="6704" y="20616"/>
                      <a:pt x="6029" y="20326"/>
                      <a:pt x="6029" y="20210"/>
                    </a:cubicBezTo>
                    <a:cubicBezTo>
                      <a:pt x="5894" y="20152"/>
                      <a:pt x="6029" y="20036"/>
                      <a:pt x="5624" y="20036"/>
                    </a:cubicBezTo>
                    <a:cubicBezTo>
                      <a:pt x="5489" y="20036"/>
                      <a:pt x="5489" y="20036"/>
                      <a:pt x="5489" y="19979"/>
                    </a:cubicBezTo>
                    <a:cubicBezTo>
                      <a:pt x="5624" y="19863"/>
                      <a:pt x="5624" y="19863"/>
                      <a:pt x="5624" y="19979"/>
                    </a:cubicBezTo>
                    <a:cubicBezTo>
                      <a:pt x="5894" y="19979"/>
                      <a:pt x="5894" y="19979"/>
                      <a:pt x="5894" y="19979"/>
                    </a:cubicBezTo>
                    <a:cubicBezTo>
                      <a:pt x="5894" y="19863"/>
                      <a:pt x="5624" y="19805"/>
                      <a:pt x="5489" y="19573"/>
                    </a:cubicBezTo>
                    <a:cubicBezTo>
                      <a:pt x="5489" y="21195"/>
                      <a:pt x="5489" y="21195"/>
                      <a:pt x="5489" y="21195"/>
                    </a:cubicBezTo>
                    <a:close/>
                    <a:moveTo>
                      <a:pt x="9674" y="21195"/>
                    </a:moveTo>
                    <a:cubicBezTo>
                      <a:pt x="9944" y="21137"/>
                      <a:pt x="9944" y="21195"/>
                      <a:pt x="10214" y="21195"/>
                    </a:cubicBezTo>
                    <a:cubicBezTo>
                      <a:pt x="10349" y="21137"/>
                      <a:pt x="10214" y="21195"/>
                      <a:pt x="10349" y="21137"/>
                    </a:cubicBezTo>
                    <a:cubicBezTo>
                      <a:pt x="10619" y="21137"/>
                      <a:pt x="10619" y="21021"/>
                      <a:pt x="10349" y="21137"/>
                    </a:cubicBezTo>
                    <a:cubicBezTo>
                      <a:pt x="10214" y="21137"/>
                      <a:pt x="10214" y="21021"/>
                      <a:pt x="9674" y="21137"/>
                    </a:cubicBezTo>
                    <a:cubicBezTo>
                      <a:pt x="9674" y="21137"/>
                      <a:pt x="9269" y="21137"/>
                      <a:pt x="9539" y="21195"/>
                    </a:cubicBezTo>
                    <a:cubicBezTo>
                      <a:pt x="9674" y="21195"/>
                      <a:pt x="9674" y="21195"/>
                      <a:pt x="9674" y="21195"/>
                    </a:cubicBezTo>
                    <a:close/>
                    <a:moveTo>
                      <a:pt x="6299" y="21484"/>
                    </a:moveTo>
                    <a:cubicBezTo>
                      <a:pt x="6434" y="21484"/>
                      <a:pt x="6299" y="21426"/>
                      <a:pt x="6434" y="21426"/>
                    </a:cubicBezTo>
                    <a:cubicBezTo>
                      <a:pt x="6704" y="21426"/>
                      <a:pt x="6434" y="21484"/>
                      <a:pt x="6704" y="21484"/>
                    </a:cubicBezTo>
                    <a:cubicBezTo>
                      <a:pt x="6839" y="21484"/>
                      <a:pt x="6839" y="21484"/>
                      <a:pt x="7109" y="21426"/>
                    </a:cubicBezTo>
                    <a:cubicBezTo>
                      <a:pt x="7109" y="21310"/>
                      <a:pt x="6839" y="21310"/>
                      <a:pt x="6704" y="21310"/>
                    </a:cubicBezTo>
                    <a:cubicBezTo>
                      <a:pt x="6434" y="21310"/>
                      <a:pt x="6299" y="21195"/>
                      <a:pt x="5894" y="21195"/>
                    </a:cubicBezTo>
                    <a:cubicBezTo>
                      <a:pt x="5624" y="21195"/>
                      <a:pt x="5624" y="21310"/>
                      <a:pt x="5894" y="21310"/>
                    </a:cubicBezTo>
                    <a:cubicBezTo>
                      <a:pt x="5894" y="21310"/>
                      <a:pt x="5894" y="21310"/>
                      <a:pt x="5894" y="21484"/>
                    </a:cubicBezTo>
                    <a:cubicBezTo>
                      <a:pt x="5894" y="21484"/>
                      <a:pt x="6029" y="21484"/>
                      <a:pt x="6299" y="21484"/>
                    </a:cubicBezTo>
                    <a:close/>
                    <a:moveTo>
                      <a:pt x="7109" y="21484"/>
                    </a:moveTo>
                    <a:cubicBezTo>
                      <a:pt x="7109" y="21484"/>
                      <a:pt x="7244" y="21426"/>
                      <a:pt x="7244" y="21484"/>
                    </a:cubicBezTo>
                    <a:cubicBezTo>
                      <a:pt x="7244" y="21600"/>
                      <a:pt x="7109" y="21600"/>
                      <a:pt x="7109" y="21484"/>
                    </a:cubicBezTo>
                    <a:close/>
                    <a:moveTo>
                      <a:pt x="7514" y="21484"/>
                    </a:moveTo>
                    <a:cubicBezTo>
                      <a:pt x="7244" y="21484"/>
                      <a:pt x="7514" y="21426"/>
                      <a:pt x="7649" y="21426"/>
                    </a:cubicBezTo>
                    <a:cubicBezTo>
                      <a:pt x="7649" y="21484"/>
                      <a:pt x="7649" y="21484"/>
                      <a:pt x="7514" y="21484"/>
                    </a:cubicBezTo>
                    <a:close/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Freeform 242">
                <a:extLst>
                  <a:ext uri="{FF2B5EF4-FFF2-40B4-BE49-F238E27FC236}">
                    <a16:creationId xmlns:a16="http://schemas.microsoft.com/office/drawing/2014/main" id="{0CDF1D69-1EAE-8742-4738-FDE70DA6540D}"/>
                  </a:ext>
                </a:extLst>
              </p:cNvPr>
              <p:cNvSpPr/>
              <p:nvPr/>
            </p:nvSpPr>
            <p:spPr>
              <a:xfrm>
                <a:off x="331347" y="1816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497" h="11481" extrusionOk="0">
                    <a:moveTo>
                      <a:pt x="6681" y="6681"/>
                    </a:moveTo>
                    <a:cubicBezTo>
                      <a:pt x="3081" y="3081"/>
                      <a:pt x="-4119" y="-4119"/>
                      <a:pt x="3081" y="3081"/>
                    </a:cubicBezTo>
                    <a:cubicBezTo>
                      <a:pt x="6681" y="3081"/>
                      <a:pt x="3081" y="6681"/>
                      <a:pt x="6681" y="6681"/>
                    </a:cubicBezTo>
                    <a:cubicBezTo>
                      <a:pt x="13881" y="6681"/>
                      <a:pt x="17481" y="17481"/>
                      <a:pt x="6681" y="6681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Freeform 243">
                <a:extLst>
                  <a:ext uri="{FF2B5EF4-FFF2-40B4-BE49-F238E27FC236}">
                    <a16:creationId xmlns:a16="http://schemas.microsoft.com/office/drawing/2014/main" id="{93B0D37E-F991-4279-D4CB-FD95ABDE7B85}"/>
                  </a:ext>
                </a:extLst>
              </p:cNvPr>
              <p:cNvSpPr/>
              <p:nvPr/>
            </p:nvSpPr>
            <p:spPr>
              <a:xfrm>
                <a:off x="347174" y="1847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800" h="17287" extrusionOk="0">
                    <a:moveTo>
                      <a:pt x="6400" y="5400"/>
                    </a:moveTo>
                    <a:cubicBezTo>
                      <a:pt x="-8000" y="5400"/>
                      <a:pt x="6400" y="0"/>
                      <a:pt x="6400" y="0"/>
                    </a:cubicBezTo>
                    <a:cubicBezTo>
                      <a:pt x="13600" y="5400"/>
                      <a:pt x="13600" y="21600"/>
                      <a:pt x="6400" y="16200"/>
                    </a:cubicBezTo>
                    <a:cubicBezTo>
                      <a:pt x="6400" y="5400"/>
                      <a:pt x="6400" y="5400"/>
                      <a:pt x="6400" y="54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Freeform 244">
                <a:extLst>
                  <a:ext uri="{FF2B5EF4-FFF2-40B4-BE49-F238E27FC236}">
                    <a16:creationId xmlns:a16="http://schemas.microsoft.com/office/drawing/2014/main" id="{1A7963B4-9D96-27BD-CC1F-1460B14EED13}"/>
                  </a:ext>
                </a:extLst>
              </p:cNvPr>
              <p:cNvSpPr/>
              <p:nvPr/>
            </p:nvSpPr>
            <p:spPr>
              <a:xfrm>
                <a:off x="458981" y="223200"/>
                <a:ext cx="183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13361" extrusionOk="0">
                    <a:moveTo>
                      <a:pt x="0" y="6161"/>
                    </a:moveTo>
                    <a:cubicBezTo>
                      <a:pt x="0" y="-8239"/>
                      <a:pt x="7200" y="13361"/>
                      <a:pt x="10800" y="6161"/>
                    </a:cubicBezTo>
                    <a:cubicBezTo>
                      <a:pt x="18000" y="-8239"/>
                      <a:pt x="21600" y="6161"/>
                      <a:pt x="18000" y="13361"/>
                    </a:cubicBezTo>
                    <a:cubicBezTo>
                      <a:pt x="10800" y="13361"/>
                      <a:pt x="7200" y="13361"/>
                      <a:pt x="7200" y="13361"/>
                    </a:cubicBezTo>
                    <a:cubicBezTo>
                      <a:pt x="7200" y="13361"/>
                      <a:pt x="0" y="13361"/>
                      <a:pt x="0" y="6161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Freeform 245">
                <a:extLst>
                  <a:ext uri="{FF2B5EF4-FFF2-40B4-BE49-F238E27FC236}">
                    <a16:creationId xmlns:a16="http://schemas.microsoft.com/office/drawing/2014/main" id="{1EE8FF7A-CAA8-4234-5311-C66BDAE52E97}"/>
                  </a:ext>
                </a:extLst>
              </p:cNvPr>
              <p:cNvSpPr/>
              <p:nvPr/>
            </p:nvSpPr>
            <p:spPr>
              <a:xfrm>
                <a:off x="540880" y="2918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0"/>
                      <a:pt x="0" y="0"/>
                      <a:pt x="2160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Freeform 246">
                <a:extLst>
                  <a:ext uri="{FF2B5EF4-FFF2-40B4-BE49-F238E27FC236}">
                    <a16:creationId xmlns:a16="http://schemas.microsoft.com/office/drawing/2014/main" id="{49388CAD-CC2C-5442-A702-EFBBB53991CA}"/>
                  </a:ext>
                </a:extLst>
              </p:cNvPr>
              <p:cNvSpPr/>
              <p:nvPr/>
            </p:nvSpPr>
            <p:spPr>
              <a:xfrm>
                <a:off x="539371" y="2961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600" h="21600" extrusionOk="0">
                    <a:moveTo>
                      <a:pt x="6400" y="21600"/>
                    </a:moveTo>
                    <a:cubicBezTo>
                      <a:pt x="6400" y="0"/>
                      <a:pt x="6400" y="0"/>
                      <a:pt x="13600" y="0"/>
                    </a:cubicBezTo>
                    <a:cubicBezTo>
                      <a:pt x="13600" y="0"/>
                      <a:pt x="13600" y="21600"/>
                      <a:pt x="6400" y="21600"/>
                    </a:cubicBezTo>
                    <a:cubicBezTo>
                      <a:pt x="6400" y="21600"/>
                      <a:pt x="-8000" y="21600"/>
                      <a:pt x="640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Freeform 247">
                <a:extLst>
                  <a:ext uri="{FF2B5EF4-FFF2-40B4-BE49-F238E27FC236}">
                    <a16:creationId xmlns:a16="http://schemas.microsoft.com/office/drawing/2014/main" id="{FF13D5D8-6773-B517-4DF2-22F98AF080CC}"/>
                  </a:ext>
                </a:extLst>
              </p:cNvPr>
              <p:cNvSpPr/>
              <p:nvPr/>
            </p:nvSpPr>
            <p:spPr>
              <a:xfrm>
                <a:off x="543708" y="3004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21600" extrusionOk="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0" y="0"/>
                      <a:pt x="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Freeform 248">
                <a:extLst>
                  <a:ext uri="{FF2B5EF4-FFF2-40B4-BE49-F238E27FC236}">
                    <a16:creationId xmlns:a16="http://schemas.microsoft.com/office/drawing/2014/main" id="{DBD897E5-451D-16D6-D5B9-F38C04188636}"/>
                  </a:ext>
                </a:extLst>
              </p:cNvPr>
              <p:cNvSpPr/>
              <p:nvPr/>
            </p:nvSpPr>
            <p:spPr>
              <a:xfrm>
                <a:off x="541823" y="2918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21600" extrusionOk="0">
                    <a:moveTo>
                      <a:pt x="9600" y="21600"/>
                    </a:moveTo>
                    <a:cubicBezTo>
                      <a:pt x="-12000" y="21600"/>
                      <a:pt x="9600" y="0"/>
                      <a:pt x="9600" y="0"/>
                    </a:cubicBezTo>
                    <a:cubicBezTo>
                      <a:pt x="9600" y="21600"/>
                      <a:pt x="9600" y="21600"/>
                      <a:pt x="960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Brazil">
                <a:extLst>
                  <a:ext uri="{FF2B5EF4-FFF2-40B4-BE49-F238E27FC236}">
                    <a16:creationId xmlns:a16="http://schemas.microsoft.com/office/drawing/2014/main" id="{370102FC-7574-68D9-2327-CA38BEE18624}"/>
                  </a:ext>
                </a:extLst>
              </p:cNvPr>
              <p:cNvSpPr/>
              <p:nvPr/>
            </p:nvSpPr>
            <p:spPr>
              <a:xfrm>
                <a:off x="206761" y="417995"/>
                <a:ext cx="1024886" cy="130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3" h="21525" extrusionOk="0">
                    <a:moveTo>
                      <a:pt x="10944" y="21525"/>
                    </a:moveTo>
                    <a:cubicBezTo>
                      <a:pt x="10808" y="21139"/>
                      <a:pt x="11350" y="21194"/>
                      <a:pt x="11011" y="20864"/>
                    </a:cubicBezTo>
                    <a:cubicBezTo>
                      <a:pt x="10808" y="20588"/>
                      <a:pt x="10944" y="20588"/>
                      <a:pt x="10605" y="20533"/>
                    </a:cubicBezTo>
                    <a:cubicBezTo>
                      <a:pt x="10402" y="20368"/>
                      <a:pt x="10537" y="20368"/>
                      <a:pt x="10199" y="20203"/>
                    </a:cubicBezTo>
                    <a:cubicBezTo>
                      <a:pt x="9928" y="20092"/>
                      <a:pt x="9996" y="19817"/>
                      <a:pt x="9792" y="19982"/>
                    </a:cubicBezTo>
                    <a:cubicBezTo>
                      <a:pt x="9454" y="20092"/>
                      <a:pt x="9725" y="19817"/>
                      <a:pt x="9386" y="19596"/>
                    </a:cubicBezTo>
                    <a:cubicBezTo>
                      <a:pt x="8980" y="19321"/>
                      <a:pt x="8980" y="19762"/>
                      <a:pt x="8777" y="19486"/>
                    </a:cubicBezTo>
                    <a:cubicBezTo>
                      <a:pt x="8844" y="19431"/>
                      <a:pt x="8844" y="19321"/>
                      <a:pt x="9048" y="19211"/>
                    </a:cubicBezTo>
                    <a:cubicBezTo>
                      <a:pt x="9183" y="19211"/>
                      <a:pt x="9183" y="19045"/>
                      <a:pt x="9589" y="18660"/>
                    </a:cubicBezTo>
                    <a:cubicBezTo>
                      <a:pt x="9928" y="18219"/>
                      <a:pt x="10334" y="18054"/>
                      <a:pt x="10605" y="17833"/>
                    </a:cubicBezTo>
                    <a:cubicBezTo>
                      <a:pt x="10944" y="17668"/>
                      <a:pt x="10944" y="17337"/>
                      <a:pt x="10808" y="17007"/>
                    </a:cubicBezTo>
                    <a:cubicBezTo>
                      <a:pt x="10605" y="16566"/>
                      <a:pt x="10537" y="16896"/>
                      <a:pt x="10334" y="16841"/>
                    </a:cubicBezTo>
                    <a:cubicBezTo>
                      <a:pt x="10537" y="16731"/>
                      <a:pt x="10605" y="16070"/>
                      <a:pt x="10402" y="15905"/>
                    </a:cubicBezTo>
                    <a:cubicBezTo>
                      <a:pt x="10334" y="15794"/>
                      <a:pt x="10199" y="15960"/>
                      <a:pt x="9996" y="15960"/>
                    </a:cubicBezTo>
                    <a:cubicBezTo>
                      <a:pt x="9792" y="15960"/>
                      <a:pt x="9996" y="15794"/>
                      <a:pt x="9792" y="15133"/>
                    </a:cubicBezTo>
                    <a:cubicBezTo>
                      <a:pt x="9725" y="14968"/>
                      <a:pt x="9386" y="14858"/>
                      <a:pt x="9251" y="14968"/>
                    </a:cubicBezTo>
                    <a:cubicBezTo>
                      <a:pt x="9251" y="15023"/>
                      <a:pt x="8574" y="14968"/>
                      <a:pt x="8574" y="14858"/>
                    </a:cubicBezTo>
                    <a:cubicBezTo>
                      <a:pt x="8641" y="14692"/>
                      <a:pt x="8574" y="14692"/>
                      <a:pt x="8641" y="14417"/>
                    </a:cubicBezTo>
                    <a:cubicBezTo>
                      <a:pt x="8777" y="14252"/>
                      <a:pt x="8438" y="13976"/>
                      <a:pt x="8438" y="13811"/>
                    </a:cubicBezTo>
                    <a:cubicBezTo>
                      <a:pt x="8641" y="13756"/>
                      <a:pt x="8641" y="13756"/>
                      <a:pt x="8574" y="13590"/>
                    </a:cubicBezTo>
                    <a:cubicBezTo>
                      <a:pt x="8574" y="13480"/>
                      <a:pt x="8777" y="13315"/>
                      <a:pt x="8641" y="13149"/>
                    </a:cubicBezTo>
                    <a:cubicBezTo>
                      <a:pt x="8641" y="13039"/>
                      <a:pt x="9048" y="12433"/>
                      <a:pt x="8574" y="12268"/>
                    </a:cubicBezTo>
                    <a:cubicBezTo>
                      <a:pt x="8235" y="12213"/>
                      <a:pt x="8235" y="11937"/>
                      <a:pt x="8371" y="11772"/>
                    </a:cubicBezTo>
                    <a:cubicBezTo>
                      <a:pt x="8438" y="11607"/>
                      <a:pt x="7829" y="11662"/>
                      <a:pt x="7558" y="11662"/>
                    </a:cubicBezTo>
                    <a:cubicBezTo>
                      <a:pt x="7219" y="11607"/>
                      <a:pt x="7423" y="10505"/>
                      <a:pt x="7084" y="10229"/>
                    </a:cubicBezTo>
                    <a:cubicBezTo>
                      <a:pt x="6813" y="9954"/>
                      <a:pt x="6678" y="10339"/>
                      <a:pt x="6407" y="10064"/>
                    </a:cubicBezTo>
                    <a:cubicBezTo>
                      <a:pt x="6204" y="9898"/>
                      <a:pt x="6271" y="10064"/>
                      <a:pt x="6001" y="9788"/>
                    </a:cubicBezTo>
                    <a:cubicBezTo>
                      <a:pt x="5594" y="9568"/>
                      <a:pt x="5391" y="9733"/>
                      <a:pt x="4985" y="9347"/>
                    </a:cubicBezTo>
                    <a:cubicBezTo>
                      <a:pt x="4511" y="9017"/>
                      <a:pt x="4511" y="8686"/>
                      <a:pt x="4646" y="8245"/>
                    </a:cubicBezTo>
                    <a:cubicBezTo>
                      <a:pt x="4850" y="7915"/>
                      <a:pt x="4037" y="8080"/>
                      <a:pt x="3495" y="8411"/>
                    </a:cubicBezTo>
                    <a:cubicBezTo>
                      <a:pt x="2886" y="8852"/>
                      <a:pt x="3021" y="8962"/>
                      <a:pt x="2344" y="8796"/>
                    </a:cubicBezTo>
                    <a:cubicBezTo>
                      <a:pt x="2073" y="8686"/>
                      <a:pt x="2073" y="8852"/>
                      <a:pt x="1870" y="8796"/>
                    </a:cubicBezTo>
                    <a:cubicBezTo>
                      <a:pt x="1667" y="8796"/>
                      <a:pt x="1870" y="7805"/>
                      <a:pt x="1667" y="8080"/>
                    </a:cubicBezTo>
                    <a:cubicBezTo>
                      <a:pt x="1532" y="8245"/>
                      <a:pt x="855" y="8521"/>
                      <a:pt x="922" y="8080"/>
                    </a:cubicBezTo>
                    <a:cubicBezTo>
                      <a:pt x="922" y="7749"/>
                      <a:pt x="313" y="8080"/>
                      <a:pt x="448" y="7805"/>
                    </a:cubicBezTo>
                    <a:cubicBezTo>
                      <a:pt x="516" y="7584"/>
                      <a:pt x="-432" y="6868"/>
                      <a:pt x="245" y="6427"/>
                    </a:cubicBezTo>
                    <a:cubicBezTo>
                      <a:pt x="651" y="6262"/>
                      <a:pt x="448" y="5876"/>
                      <a:pt x="719" y="5490"/>
                    </a:cubicBezTo>
                    <a:cubicBezTo>
                      <a:pt x="1125" y="5270"/>
                      <a:pt x="1261" y="5325"/>
                      <a:pt x="1667" y="5105"/>
                    </a:cubicBezTo>
                    <a:cubicBezTo>
                      <a:pt x="2073" y="4884"/>
                      <a:pt x="1870" y="5270"/>
                      <a:pt x="2141" y="5105"/>
                    </a:cubicBezTo>
                    <a:cubicBezTo>
                      <a:pt x="2141" y="4994"/>
                      <a:pt x="2276" y="4113"/>
                      <a:pt x="2344" y="3782"/>
                    </a:cubicBezTo>
                    <a:cubicBezTo>
                      <a:pt x="2480" y="3341"/>
                      <a:pt x="2276" y="3341"/>
                      <a:pt x="2344" y="3176"/>
                    </a:cubicBezTo>
                    <a:cubicBezTo>
                      <a:pt x="2344" y="3011"/>
                      <a:pt x="2141" y="3286"/>
                      <a:pt x="2073" y="2570"/>
                    </a:cubicBezTo>
                    <a:cubicBezTo>
                      <a:pt x="2073" y="2405"/>
                      <a:pt x="2276" y="2515"/>
                      <a:pt x="2344" y="2405"/>
                    </a:cubicBezTo>
                    <a:cubicBezTo>
                      <a:pt x="2344" y="2405"/>
                      <a:pt x="2480" y="2515"/>
                      <a:pt x="2615" y="2515"/>
                    </a:cubicBezTo>
                    <a:cubicBezTo>
                      <a:pt x="2615" y="2570"/>
                      <a:pt x="2615" y="2239"/>
                      <a:pt x="2480" y="2239"/>
                    </a:cubicBezTo>
                    <a:cubicBezTo>
                      <a:pt x="2276" y="2239"/>
                      <a:pt x="2141" y="2239"/>
                      <a:pt x="2141" y="2239"/>
                    </a:cubicBezTo>
                    <a:cubicBezTo>
                      <a:pt x="2141" y="1909"/>
                      <a:pt x="2141" y="1909"/>
                      <a:pt x="2141" y="1909"/>
                    </a:cubicBezTo>
                    <a:cubicBezTo>
                      <a:pt x="3089" y="1909"/>
                      <a:pt x="3089" y="1909"/>
                      <a:pt x="3089" y="1909"/>
                    </a:cubicBezTo>
                    <a:cubicBezTo>
                      <a:pt x="3021" y="1798"/>
                      <a:pt x="3021" y="1633"/>
                      <a:pt x="3224" y="1798"/>
                    </a:cubicBezTo>
                    <a:cubicBezTo>
                      <a:pt x="3292" y="2019"/>
                      <a:pt x="3428" y="1633"/>
                      <a:pt x="3495" y="1633"/>
                    </a:cubicBezTo>
                    <a:cubicBezTo>
                      <a:pt x="3834" y="2019"/>
                      <a:pt x="3495" y="2239"/>
                      <a:pt x="3834" y="2184"/>
                    </a:cubicBezTo>
                    <a:cubicBezTo>
                      <a:pt x="4037" y="2515"/>
                      <a:pt x="4240" y="2349"/>
                      <a:pt x="4443" y="2405"/>
                    </a:cubicBezTo>
                    <a:cubicBezTo>
                      <a:pt x="4714" y="2515"/>
                      <a:pt x="4646" y="2184"/>
                      <a:pt x="5053" y="2074"/>
                    </a:cubicBezTo>
                    <a:cubicBezTo>
                      <a:pt x="5459" y="2074"/>
                      <a:pt x="5188" y="1798"/>
                      <a:pt x="5459" y="1743"/>
                    </a:cubicBezTo>
                    <a:cubicBezTo>
                      <a:pt x="5797" y="1578"/>
                      <a:pt x="5662" y="1413"/>
                      <a:pt x="5459" y="1468"/>
                    </a:cubicBezTo>
                    <a:cubicBezTo>
                      <a:pt x="5256" y="1578"/>
                      <a:pt x="5256" y="972"/>
                      <a:pt x="5053" y="696"/>
                    </a:cubicBezTo>
                    <a:cubicBezTo>
                      <a:pt x="4850" y="476"/>
                      <a:pt x="5391" y="641"/>
                      <a:pt x="5797" y="807"/>
                    </a:cubicBezTo>
                    <a:cubicBezTo>
                      <a:pt x="6271" y="1027"/>
                      <a:pt x="5865" y="531"/>
                      <a:pt x="6204" y="641"/>
                    </a:cubicBezTo>
                    <a:cubicBezTo>
                      <a:pt x="6475" y="641"/>
                      <a:pt x="7219" y="366"/>
                      <a:pt x="7084" y="35"/>
                    </a:cubicBezTo>
                    <a:cubicBezTo>
                      <a:pt x="7084" y="35"/>
                      <a:pt x="7219" y="35"/>
                      <a:pt x="7355" y="35"/>
                    </a:cubicBezTo>
                    <a:cubicBezTo>
                      <a:pt x="7423" y="-75"/>
                      <a:pt x="7558" y="90"/>
                      <a:pt x="7423" y="256"/>
                    </a:cubicBezTo>
                    <a:cubicBezTo>
                      <a:pt x="7355" y="531"/>
                      <a:pt x="7829" y="476"/>
                      <a:pt x="7626" y="807"/>
                    </a:cubicBezTo>
                    <a:cubicBezTo>
                      <a:pt x="7626" y="972"/>
                      <a:pt x="7626" y="972"/>
                      <a:pt x="7558" y="1303"/>
                    </a:cubicBezTo>
                    <a:cubicBezTo>
                      <a:pt x="7423" y="1633"/>
                      <a:pt x="7626" y="1468"/>
                      <a:pt x="7626" y="1743"/>
                    </a:cubicBezTo>
                    <a:cubicBezTo>
                      <a:pt x="7626" y="2019"/>
                      <a:pt x="8032" y="2239"/>
                      <a:pt x="8167" y="2184"/>
                    </a:cubicBezTo>
                    <a:cubicBezTo>
                      <a:pt x="8371" y="2074"/>
                      <a:pt x="8235" y="2019"/>
                      <a:pt x="8438" y="2019"/>
                    </a:cubicBezTo>
                    <a:cubicBezTo>
                      <a:pt x="8641" y="2074"/>
                      <a:pt x="8777" y="1798"/>
                      <a:pt x="8980" y="1743"/>
                    </a:cubicBezTo>
                    <a:cubicBezTo>
                      <a:pt x="9183" y="1743"/>
                      <a:pt x="9048" y="1798"/>
                      <a:pt x="9386" y="1798"/>
                    </a:cubicBezTo>
                    <a:cubicBezTo>
                      <a:pt x="9454" y="1743"/>
                      <a:pt x="9792" y="2019"/>
                      <a:pt x="9725" y="1743"/>
                    </a:cubicBezTo>
                    <a:cubicBezTo>
                      <a:pt x="9589" y="1578"/>
                      <a:pt x="9589" y="1468"/>
                      <a:pt x="9792" y="1578"/>
                    </a:cubicBezTo>
                    <a:cubicBezTo>
                      <a:pt x="9928" y="1633"/>
                      <a:pt x="10199" y="1303"/>
                      <a:pt x="10199" y="1468"/>
                    </a:cubicBezTo>
                    <a:cubicBezTo>
                      <a:pt x="10199" y="1578"/>
                      <a:pt x="10334" y="1468"/>
                      <a:pt x="10402" y="1578"/>
                    </a:cubicBezTo>
                    <a:cubicBezTo>
                      <a:pt x="10537" y="1743"/>
                      <a:pt x="10605" y="1743"/>
                      <a:pt x="10740" y="1633"/>
                    </a:cubicBezTo>
                    <a:cubicBezTo>
                      <a:pt x="10808" y="1468"/>
                      <a:pt x="10808" y="1743"/>
                      <a:pt x="11011" y="1578"/>
                    </a:cubicBezTo>
                    <a:cubicBezTo>
                      <a:pt x="11147" y="1468"/>
                      <a:pt x="11011" y="1633"/>
                      <a:pt x="11214" y="1633"/>
                    </a:cubicBezTo>
                    <a:cubicBezTo>
                      <a:pt x="11418" y="1633"/>
                      <a:pt x="11553" y="1247"/>
                      <a:pt x="11688" y="1027"/>
                    </a:cubicBezTo>
                    <a:cubicBezTo>
                      <a:pt x="11892" y="807"/>
                      <a:pt x="11892" y="807"/>
                      <a:pt x="11959" y="696"/>
                    </a:cubicBezTo>
                    <a:cubicBezTo>
                      <a:pt x="12095" y="531"/>
                      <a:pt x="11959" y="531"/>
                      <a:pt x="12095" y="476"/>
                    </a:cubicBezTo>
                    <a:cubicBezTo>
                      <a:pt x="12095" y="476"/>
                      <a:pt x="12162" y="641"/>
                      <a:pt x="12162" y="696"/>
                    </a:cubicBezTo>
                    <a:cubicBezTo>
                      <a:pt x="12298" y="807"/>
                      <a:pt x="12298" y="696"/>
                      <a:pt x="12298" y="807"/>
                    </a:cubicBezTo>
                    <a:cubicBezTo>
                      <a:pt x="12298" y="972"/>
                      <a:pt x="12298" y="1247"/>
                      <a:pt x="12365" y="1303"/>
                    </a:cubicBezTo>
                    <a:cubicBezTo>
                      <a:pt x="12365" y="1303"/>
                      <a:pt x="12365" y="1413"/>
                      <a:pt x="12365" y="1468"/>
                    </a:cubicBezTo>
                    <a:cubicBezTo>
                      <a:pt x="12365" y="1578"/>
                      <a:pt x="12501" y="1578"/>
                      <a:pt x="12501" y="1633"/>
                    </a:cubicBezTo>
                    <a:cubicBezTo>
                      <a:pt x="12501" y="1743"/>
                      <a:pt x="12501" y="1633"/>
                      <a:pt x="12569" y="1743"/>
                    </a:cubicBezTo>
                    <a:cubicBezTo>
                      <a:pt x="12569" y="1798"/>
                      <a:pt x="12569" y="1909"/>
                      <a:pt x="12704" y="1909"/>
                    </a:cubicBezTo>
                    <a:cubicBezTo>
                      <a:pt x="12907" y="1798"/>
                      <a:pt x="12975" y="2239"/>
                      <a:pt x="12907" y="2349"/>
                    </a:cubicBezTo>
                    <a:cubicBezTo>
                      <a:pt x="12569" y="2349"/>
                      <a:pt x="12569" y="2790"/>
                      <a:pt x="12298" y="2845"/>
                    </a:cubicBezTo>
                    <a:cubicBezTo>
                      <a:pt x="11959" y="2956"/>
                      <a:pt x="12162" y="3011"/>
                      <a:pt x="12095" y="3176"/>
                    </a:cubicBezTo>
                    <a:cubicBezTo>
                      <a:pt x="11892" y="3341"/>
                      <a:pt x="12365" y="3011"/>
                      <a:pt x="12298" y="3341"/>
                    </a:cubicBezTo>
                    <a:cubicBezTo>
                      <a:pt x="12095" y="3617"/>
                      <a:pt x="12365" y="3176"/>
                      <a:pt x="12501" y="3452"/>
                    </a:cubicBezTo>
                    <a:cubicBezTo>
                      <a:pt x="12501" y="3727"/>
                      <a:pt x="12298" y="2845"/>
                      <a:pt x="12772" y="2956"/>
                    </a:cubicBezTo>
                    <a:cubicBezTo>
                      <a:pt x="13313" y="3011"/>
                      <a:pt x="13110" y="2845"/>
                      <a:pt x="13517" y="2956"/>
                    </a:cubicBezTo>
                    <a:cubicBezTo>
                      <a:pt x="14058" y="3121"/>
                      <a:pt x="13381" y="3341"/>
                      <a:pt x="13517" y="3617"/>
                    </a:cubicBezTo>
                    <a:cubicBezTo>
                      <a:pt x="13584" y="3782"/>
                      <a:pt x="13720" y="3176"/>
                      <a:pt x="14261" y="3176"/>
                    </a:cubicBezTo>
                    <a:cubicBezTo>
                      <a:pt x="14668" y="3176"/>
                      <a:pt x="14668" y="3341"/>
                      <a:pt x="14871" y="3341"/>
                    </a:cubicBezTo>
                    <a:cubicBezTo>
                      <a:pt x="15074" y="3341"/>
                      <a:pt x="15074" y="3562"/>
                      <a:pt x="15480" y="3617"/>
                    </a:cubicBezTo>
                    <a:cubicBezTo>
                      <a:pt x="15886" y="3727"/>
                      <a:pt x="15683" y="3782"/>
                      <a:pt x="15886" y="3947"/>
                    </a:cubicBezTo>
                    <a:cubicBezTo>
                      <a:pt x="15954" y="4058"/>
                      <a:pt x="15683" y="4388"/>
                      <a:pt x="15751" y="4498"/>
                    </a:cubicBezTo>
                    <a:cubicBezTo>
                      <a:pt x="15886" y="4554"/>
                      <a:pt x="16157" y="4058"/>
                      <a:pt x="16496" y="4113"/>
                    </a:cubicBezTo>
                    <a:cubicBezTo>
                      <a:pt x="16834" y="4223"/>
                      <a:pt x="17241" y="4388"/>
                      <a:pt x="17850" y="4333"/>
                    </a:cubicBezTo>
                    <a:cubicBezTo>
                      <a:pt x="18324" y="4223"/>
                      <a:pt x="18595" y="4498"/>
                      <a:pt x="19001" y="4719"/>
                    </a:cubicBezTo>
                    <a:cubicBezTo>
                      <a:pt x="19407" y="5105"/>
                      <a:pt x="19069" y="5105"/>
                      <a:pt x="19678" y="5435"/>
                    </a:cubicBezTo>
                    <a:cubicBezTo>
                      <a:pt x="20288" y="5766"/>
                      <a:pt x="20288" y="5435"/>
                      <a:pt x="20626" y="5656"/>
                    </a:cubicBezTo>
                    <a:cubicBezTo>
                      <a:pt x="20965" y="5876"/>
                      <a:pt x="20965" y="6207"/>
                      <a:pt x="21033" y="6703"/>
                    </a:cubicBezTo>
                    <a:cubicBezTo>
                      <a:pt x="21168" y="7254"/>
                      <a:pt x="20965" y="7474"/>
                      <a:pt x="20423" y="8080"/>
                    </a:cubicBezTo>
                    <a:cubicBezTo>
                      <a:pt x="20017" y="8796"/>
                      <a:pt x="19881" y="8521"/>
                      <a:pt x="19611" y="9182"/>
                    </a:cubicBezTo>
                    <a:cubicBezTo>
                      <a:pt x="19272" y="9788"/>
                      <a:pt x="19204" y="10064"/>
                      <a:pt x="19001" y="9733"/>
                    </a:cubicBezTo>
                    <a:cubicBezTo>
                      <a:pt x="18798" y="9347"/>
                      <a:pt x="18798" y="10505"/>
                      <a:pt x="18798" y="10835"/>
                    </a:cubicBezTo>
                    <a:cubicBezTo>
                      <a:pt x="18663" y="11166"/>
                      <a:pt x="19001" y="11276"/>
                      <a:pt x="18798" y="11662"/>
                    </a:cubicBezTo>
                    <a:cubicBezTo>
                      <a:pt x="18595" y="12103"/>
                      <a:pt x="18798" y="12543"/>
                      <a:pt x="18595" y="12709"/>
                    </a:cubicBezTo>
                    <a:cubicBezTo>
                      <a:pt x="18256" y="12819"/>
                      <a:pt x="18595" y="13149"/>
                      <a:pt x="18256" y="13645"/>
                    </a:cubicBezTo>
                    <a:cubicBezTo>
                      <a:pt x="17918" y="14196"/>
                      <a:pt x="17512" y="14362"/>
                      <a:pt x="17715" y="14692"/>
                    </a:cubicBezTo>
                    <a:cubicBezTo>
                      <a:pt x="17850" y="14968"/>
                      <a:pt x="17105" y="15133"/>
                      <a:pt x="17241" y="15298"/>
                    </a:cubicBezTo>
                    <a:cubicBezTo>
                      <a:pt x="17308" y="15464"/>
                      <a:pt x="16902" y="15354"/>
                      <a:pt x="16496" y="15464"/>
                    </a:cubicBezTo>
                    <a:cubicBezTo>
                      <a:pt x="15954" y="15519"/>
                      <a:pt x="16293" y="15354"/>
                      <a:pt x="15886" y="15464"/>
                    </a:cubicBezTo>
                    <a:cubicBezTo>
                      <a:pt x="15548" y="15519"/>
                      <a:pt x="15683" y="15794"/>
                      <a:pt x="14668" y="16125"/>
                    </a:cubicBezTo>
                    <a:cubicBezTo>
                      <a:pt x="14329" y="16235"/>
                      <a:pt x="13720" y="16676"/>
                      <a:pt x="13720" y="17062"/>
                    </a:cubicBezTo>
                    <a:cubicBezTo>
                      <a:pt x="13584" y="17613"/>
                      <a:pt x="13787" y="18054"/>
                      <a:pt x="13584" y="18439"/>
                    </a:cubicBezTo>
                    <a:cubicBezTo>
                      <a:pt x="13313" y="18825"/>
                      <a:pt x="13313" y="18549"/>
                      <a:pt x="12975" y="19156"/>
                    </a:cubicBezTo>
                    <a:cubicBezTo>
                      <a:pt x="12704" y="19652"/>
                      <a:pt x="12569" y="20092"/>
                      <a:pt x="12162" y="20368"/>
                    </a:cubicBezTo>
                    <a:cubicBezTo>
                      <a:pt x="11688" y="20698"/>
                      <a:pt x="11688" y="20698"/>
                      <a:pt x="11418" y="21139"/>
                    </a:cubicBezTo>
                    <a:cubicBezTo>
                      <a:pt x="11418" y="21360"/>
                      <a:pt x="11147" y="21305"/>
                      <a:pt x="10944" y="21525"/>
                    </a:cubicBezTo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Freeform 291">
                <a:extLst>
                  <a:ext uri="{FF2B5EF4-FFF2-40B4-BE49-F238E27FC236}">
                    <a16:creationId xmlns:a16="http://schemas.microsoft.com/office/drawing/2014/main" id="{6737F6DE-BE51-3D44-FF07-29354C2B501A}"/>
                  </a:ext>
                </a:extLst>
              </p:cNvPr>
              <p:cNvSpPr/>
              <p:nvPr/>
            </p:nvSpPr>
            <p:spPr>
              <a:xfrm>
                <a:off x="818437" y="5155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61" h="21600" extrusionOk="0">
                    <a:moveTo>
                      <a:pt x="0" y="0"/>
                    </a:moveTo>
                    <a:cubicBezTo>
                      <a:pt x="7200" y="0"/>
                      <a:pt x="21600" y="21600"/>
                      <a:pt x="7200" y="21600"/>
                    </a:cubicBezTo>
                    <a:cubicBezTo>
                      <a:pt x="7200" y="21600"/>
                      <a:pt x="0" y="14400"/>
                      <a:pt x="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Freeform 292">
                <a:extLst>
                  <a:ext uri="{FF2B5EF4-FFF2-40B4-BE49-F238E27FC236}">
                    <a16:creationId xmlns:a16="http://schemas.microsoft.com/office/drawing/2014/main" id="{E55EC682-C6E9-233E-B9E0-B6FF553AAFB4}"/>
                  </a:ext>
                </a:extLst>
              </p:cNvPr>
              <p:cNvSpPr/>
              <p:nvPr/>
            </p:nvSpPr>
            <p:spPr>
              <a:xfrm>
                <a:off x="822570" y="5685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624" h="17287" extrusionOk="0">
                    <a:moveTo>
                      <a:pt x="10224" y="1087"/>
                    </a:moveTo>
                    <a:cubicBezTo>
                      <a:pt x="15624" y="-4313"/>
                      <a:pt x="10224" y="11887"/>
                      <a:pt x="10224" y="17287"/>
                    </a:cubicBezTo>
                    <a:cubicBezTo>
                      <a:pt x="-576" y="17287"/>
                      <a:pt x="-5976" y="11887"/>
                      <a:pt x="10224" y="108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Freeform 293">
                <a:extLst>
                  <a:ext uri="{FF2B5EF4-FFF2-40B4-BE49-F238E27FC236}">
                    <a16:creationId xmlns:a16="http://schemas.microsoft.com/office/drawing/2014/main" id="{DF636F1B-57B0-85A1-0D13-55D4D7FADC70}"/>
                  </a:ext>
                </a:extLst>
              </p:cNvPr>
              <p:cNvSpPr/>
              <p:nvPr/>
            </p:nvSpPr>
            <p:spPr>
              <a:xfrm>
                <a:off x="815173" y="5732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902" h="16800" extrusionOk="0">
                    <a:moveTo>
                      <a:pt x="11902" y="16800"/>
                    </a:moveTo>
                    <a:cubicBezTo>
                      <a:pt x="-9698" y="16800"/>
                      <a:pt x="4702" y="8160"/>
                      <a:pt x="4702" y="3840"/>
                    </a:cubicBezTo>
                    <a:cubicBezTo>
                      <a:pt x="4702" y="3840"/>
                      <a:pt x="4702" y="-4800"/>
                      <a:pt x="11902" y="3840"/>
                    </a:cubicBezTo>
                    <a:cubicBezTo>
                      <a:pt x="11902" y="8160"/>
                      <a:pt x="11902" y="16800"/>
                      <a:pt x="11902" y="168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Freeform 294">
                <a:extLst>
                  <a:ext uri="{FF2B5EF4-FFF2-40B4-BE49-F238E27FC236}">
                    <a16:creationId xmlns:a16="http://schemas.microsoft.com/office/drawing/2014/main" id="{8F06DD25-FB36-5AA4-8577-947E5AB2AEA8}"/>
                  </a:ext>
                </a:extLst>
              </p:cNvPr>
              <p:cNvSpPr/>
              <p:nvPr/>
            </p:nvSpPr>
            <p:spPr>
              <a:xfrm>
                <a:off x="794694" y="5947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21600" extrusionOk="0">
                    <a:moveTo>
                      <a:pt x="6400" y="21600"/>
                    </a:moveTo>
                    <a:cubicBezTo>
                      <a:pt x="-8000" y="21600"/>
                      <a:pt x="6400" y="0"/>
                      <a:pt x="6400" y="0"/>
                    </a:cubicBezTo>
                    <a:cubicBezTo>
                      <a:pt x="13600" y="0"/>
                      <a:pt x="6400" y="21600"/>
                      <a:pt x="640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Freeform 295">
                <a:extLst>
                  <a:ext uri="{FF2B5EF4-FFF2-40B4-BE49-F238E27FC236}">
                    <a16:creationId xmlns:a16="http://schemas.microsoft.com/office/drawing/2014/main" id="{291F2F64-D6A0-5906-7907-4460D0D5BAA6}"/>
                  </a:ext>
                </a:extLst>
              </p:cNvPr>
              <p:cNvSpPr/>
              <p:nvPr/>
            </p:nvSpPr>
            <p:spPr>
              <a:xfrm>
                <a:off x="801889" y="6064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69" h="15869" extrusionOk="0">
                    <a:moveTo>
                      <a:pt x="1469" y="15869"/>
                    </a:moveTo>
                    <a:cubicBezTo>
                      <a:pt x="-5731" y="15869"/>
                      <a:pt x="15869" y="-5731"/>
                      <a:pt x="15869" y="1469"/>
                    </a:cubicBezTo>
                    <a:cubicBezTo>
                      <a:pt x="15869" y="1469"/>
                      <a:pt x="15869" y="15869"/>
                      <a:pt x="1469" y="15869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Freeform 296">
                <a:extLst>
                  <a:ext uri="{FF2B5EF4-FFF2-40B4-BE49-F238E27FC236}">
                    <a16:creationId xmlns:a16="http://schemas.microsoft.com/office/drawing/2014/main" id="{71101EAA-0762-F273-EE88-2E8BFC1B8319}"/>
                  </a:ext>
                </a:extLst>
              </p:cNvPr>
              <p:cNvSpPr/>
              <p:nvPr/>
            </p:nvSpPr>
            <p:spPr>
              <a:xfrm>
                <a:off x="801570" y="596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5" h="21600" extrusionOk="0">
                    <a:moveTo>
                      <a:pt x="2825" y="21600"/>
                    </a:moveTo>
                    <a:cubicBezTo>
                      <a:pt x="-4375" y="21600"/>
                      <a:pt x="2825" y="0"/>
                      <a:pt x="17225" y="0"/>
                    </a:cubicBezTo>
                    <a:cubicBezTo>
                      <a:pt x="2825" y="21600"/>
                      <a:pt x="2825" y="21600"/>
                      <a:pt x="2825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Freeform 297">
                <a:extLst>
                  <a:ext uri="{FF2B5EF4-FFF2-40B4-BE49-F238E27FC236}">
                    <a16:creationId xmlns:a16="http://schemas.microsoft.com/office/drawing/2014/main" id="{2EAB4F76-D5D2-51F5-C52E-7BBB19534C0B}"/>
                  </a:ext>
                </a:extLst>
              </p:cNvPr>
              <p:cNvSpPr/>
              <p:nvPr/>
            </p:nvSpPr>
            <p:spPr>
              <a:xfrm>
                <a:off x="822602" y="5595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extrusionOk="0">
                    <a:moveTo>
                      <a:pt x="0" y="6400"/>
                    </a:moveTo>
                    <a:cubicBezTo>
                      <a:pt x="0" y="6400"/>
                      <a:pt x="14400" y="-8000"/>
                      <a:pt x="21600" y="6400"/>
                    </a:cubicBezTo>
                    <a:cubicBezTo>
                      <a:pt x="21600" y="6400"/>
                      <a:pt x="0" y="13600"/>
                      <a:pt x="0" y="64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Freeform 300">
                <a:extLst>
                  <a:ext uri="{FF2B5EF4-FFF2-40B4-BE49-F238E27FC236}">
                    <a16:creationId xmlns:a16="http://schemas.microsoft.com/office/drawing/2014/main" id="{9F373761-C0AE-4467-3C46-D3B9983B6A0D}"/>
                  </a:ext>
                </a:extLst>
              </p:cNvPr>
              <p:cNvSpPr/>
              <p:nvPr/>
            </p:nvSpPr>
            <p:spPr>
              <a:xfrm>
                <a:off x="74178" y="307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4400"/>
                      <a:pt x="0" y="0"/>
                      <a:pt x="21600" y="0"/>
                    </a:cubicBezTo>
                    <a:cubicBezTo>
                      <a:pt x="21600" y="14400"/>
                      <a:pt x="21600" y="21600"/>
                      <a:pt x="0" y="2160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Freeform 299">
                <a:extLst>
                  <a:ext uri="{FF2B5EF4-FFF2-40B4-BE49-F238E27FC236}">
                    <a16:creationId xmlns:a16="http://schemas.microsoft.com/office/drawing/2014/main" id="{48CCF6D2-9238-7A5B-766D-F54A7C5303E9}"/>
                  </a:ext>
                </a:extLst>
              </p:cNvPr>
              <p:cNvSpPr/>
              <p:nvPr/>
            </p:nvSpPr>
            <p:spPr>
              <a:xfrm>
                <a:off x="0" y="3383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0" h="11857" extrusionOk="0">
                    <a:moveTo>
                      <a:pt x="14400" y="8017"/>
                    </a:moveTo>
                    <a:cubicBezTo>
                      <a:pt x="0" y="8017"/>
                      <a:pt x="0" y="3697"/>
                      <a:pt x="0" y="3697"/>
                    </a:cubicBezTo>
                    <a:cubicBezTo>
                      <a:pt x="14400" y="-4943"/>
                      <a:pt x="14400" y="3697"/>
                      <a:pt x="14400" y="8017"/>
                    </a:cubicBezTo>
                    <a:cubicBezTo>
                      <a:pt x="21600" y="8017"/>
                      <a:pt x="21600" y="16657"/>
                      <a:pt x="14400" y="8017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Freeform 257">
                <a:extLst>
                  <a:ext uri="{FF2B5EF4-FFF2-40B4-BE49-F238E27FC236}">
                    <a16:creationId xmlns:a16="http://schemas.microsoft.com/office/drawing/2014/main" id="{FD24FA84-E3E8-C7A9-3DF6-43D8FCC668C3}"/>
                  </a:ext>
                </a:extLst>
              </p:cNvPr>
              <p:cNvSpPr/>
              <p:nvPr/>
            </p:nvSpPr>
            <p:spPr>
              <a:xfrm>
                <a:off x="441943" y="0"/>
                <a:ext cx="1357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extrusionOk="0">
                    <a:moveTo>
                      <a:pt x="0" y="0"/>
                    </a:moveTo>
                    <a:cubicBezTo>
                      <a:pt x="0" y="0"/>
                      <a:pt x="10800" y="0"/>
                      <a:pt x="21600" y="0"/>
                    </a:cubicBezTo>
                    <a:cubicBezTo>
                      <a:pt x="21600" y="0"/>
                      <a:pt x="0" y="21600"/>
                      <a:pt x="0" y="0"/>
                    </a:cubicBezTo>
                  </a:path>
                </a:pathLst>
              </a:custGeom>
              <a:solidFill>
                <a:srgbClr val="A59988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6218B2E-F8E3-EA53-9E1F-A74FF7FA4427}"/>
                </a:ext>
              </a:extLst>
            </p:cNvPr>
            <p:cNvSpPr/>
            <p:nvPr/>
          </p:nvSpPr>
          <p:spPr>
            <a:xfrm>
              <a:off x="2452656" y="1939397"/>
              <a:ext cx="57750" cy="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400" extrusionOk="0">
                  <a:moveTo>
                    <a:pt x="900" y="15600"/>
                  </a:moveTo>
                  <a:cubicBezTo>
                    <a:pt x="-300" y="15600"/>
                    <a:pt x="-300" y="15600"/>
                    <a:pt x="900" y="13200"/>
                  </a:cubicBezTo>
                  <a:cubicBezTo>
                    <a:pt x="4500" y="8400"/>
                    <a:pt x="3300" y="8400"/>
                    <a:pt x="4500" y="8400"/>
                  </a:cubicBezTo>
                  <a:cubicBezTo>
                    <a:pt x="6900" y="8400"/>
                    <a:pt x="6900" y="8400"/>
                    <a:pt x="9300" y="8400"/>
                  </a:cubicBezTo>
                  <a:cubicBezTo>
                    <a:pt x="10500" y="3600"/>
                    <a:pt x="12900" y="8400"/>
                    <a:pt x="14100" y="3600"/>
                  </a:cubicBezTo>
                  <a:cubicBezTo>
                    <a:pt x="17700" y="-1200"/>
                    <a:pt x="20100" y="-1200"/>
                    <a:pt x="16500" y="3600"/>
                  </a:cubicBezTo>
                  <a:cubicBezTo>
                    <a:pt x="14100" y="8400"/>
                    <a:pt x="14100" y="8400"/>
                    <a:pt x="16500" y="8400"/>
                  </a:cubicBezTo>
                  <a:cubicBezTo>
                    <a:pt x="17700" y="3600"/>
                    <a:pt x="17700" y="8400"/>
                    <a:pt x="20100" y="3600"/>
                  </a:cubicBezTo>
                  <a:cubicBezTo>
                    <a:pt x="21300" y="3600"/>
                    <a:pt x="21300" y="3600"/>
                    <a:pt x="20100" y="3600"/>
                  </a:cubicBezTo>
                  <a:cubicBezTo>
                    <a:pt x="17700" y="8400"/>
                    <a:pt x="14100" y="13200"/>
                    <a:pt x="12900" y="13200"/>
                  </a:cubicBezTo>
                  <a:cubicBezTo>
                    <a:pt x="10500" y="13200"/>
                    <a:pt x="10500" y="15600"/>
                    <a:pt x="9300" y="15600"/>
                  </a:cubicBezTo>
                  <a:cubicBezTo>
                    <a:pt x="6900" y="15600"/>
                    <a:pt x="4500" y="15600"/>
                    <a:pt x="4500" y="15600"/>
                  </a:cubicBezTo>
                  <a:cubicBezTo>
                    <a:pt x="4500" y="20400"/>
                    <a:pt x="900" y="20400"/>
                    <a:pt x="900" y="20400"/>
                  </a:cubicBezTo>
                  <a:cubicBezTo>
                    <a:pt x="3300" y="15600"/>
                    <a:pt x="3300" y="15600"/>
                    <a:pt x="900" y="15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EA1A272-A723-2BAC-583B-C7B68D3A2614}"/>
                </a:ext>
              </a:extLst>
            </p:cNvPr>
            <p:cNvSpPr/>
            <p:nvPr/>
          </p:nvSpPr>
          <p:spPr>
            <a:xfrm>
              <a:off x="2484200" y="0"/>
              <a:ext cx="1586539" cy="118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5" extrusionOk="0">
                  <a:moveTo>
                    <a:pt x="16471" y="12896"/>
                  </a:moveTo>
                  <a:cubicBezTo>
                    <a:pt x="16781" y="12535"/>
                    <a:pt x="17001" y="13077"/>
                    <a:pt x="17399" y="13077"/>
                  </a:cubicBezTo>
                  <a:cubicBezTo>
                    <a:pt x="17797" y="12956"/>
                    <a:pt x="17929" y="12956"/>
                    <a:pt x="17664" y="13137"/>
                  </a:cubicBezTo>
                  <a:cubicBezTo>
                    <a:pt x="17399" y="13257"/>
                    <a:pt x="17620" y="13377"/>
                    <a:pt x="17311" y="13377"/>
                  </a:cubicBezTo>
                  <a:cubicBezTo>
                    <a:pt x="17134" y="13377"/>
                    <a:pt x="17399" y="13558"/>
                    <a:pt x="17134" y="13618"/>
                  </a:cubicBezTo>
                  <a:cubicBezTo>
                    <a:pt x="16869" y="13618"/>
                    <a:pt x="16736" y="13799"/>
                    <a:pt x="16604" y="14099"/>
                  </a:cubicBezTo>
                  <a:cubicBezTo>
                    <a:pt x="16471" y="14280"/>
                    <a:pt x="15897" y="14280"/>
                    <a:pt x="15500" y="14460"/>
                  </a:cubicBezTo>
                  <a:cubicBezTo>
                    <a:pt x="15102" y="14761"/>
                    <a:pt x="15102" y="14400"/>
                    <a:pt x="15058" y="14641"/>
                  </a:cubicBezTo>
                  <a:cubicBezTo>
                    <a:pt x="14970" y="14821"/>
                    <a:pt x="14705" y="14821"/>
                    <a:pt x="14572" y="14761"/>
                  </a:cubicBezTo>
                  <a:cubicBezTo>
                    <a:pt x="14351" y="14641"/>
                    <a:pt x="13954" y="14220"/>
                    <a:pt x="14219" y="14581"/>
                  </a:cubicBezTo>
                  <a:cubicBezTo>
                    <a:pt x="14440" y="14821"/>
                    <a:pt x="14351" y="14942"/>
                    <a:pt x="14219" y="14942"/>
                  </a:cubicBezTo>
                  <a:cubicBezTo>
                    <a:pt x="14086" y="14942"/>
                    <a:pt x="13909" y="15122"/>
                    <a:pt x="13821" y="15483"/>
                  </a:cubicBezTo>
                  <a:cubicBezTo>
                    <a:pt x="13821" y="15784"/>
                    <a:pt x="13379" y="16326"/>
                    <a:pt x="13159" y="16326"/>
                  </a:cubicBezTo>
                  <a:cubicBezTo>
                    <a:pt x="13159" y="16326"/>
                    <a:pt x="13159" y="16265"/>
                    <a:pt x="13070" y="16265"/>
                  </a:cubicBezTo>
                  <a:cubicBezTo>
                    <a:pt x="13026" y="16265"/>
                    <a:pt x="13070" y="16446"/>
                    <a:pt x="13026" y="16446"/>
                  </a:cubicBezTo>
                  <a:cubicBezTo>
                    <a:pt x="12938" y="16446"/>
                    <a:pt x="12805" y="16626"/>
                    <a:pt x="12761" y="16506"/>
                  </a:cubicBezTo>
                  <a:cubicBezTo>
                    <a:pt x="12628" y="16626"/>
                    <a:pt x="12628" y="16626"/>
                    <a:pt x="12628" y="16626"/>
                  </a:cubicBezTo>
                  <a:cubicBezTo>
                    <a:pt x="12673" y="16747"/>
                    <a:pt x="12673" y="16807"/>
                    <a:pt x="12628" y="16747"/>
                  </a:cubicBezTo>
                  <a:cubicBezTo>
                    <a:pt x="12540" y="16626"/>
                    <a:pt x="12540" y="16747"/>
                    <a:pt x="12496" y="16807"/>
                  </a:cubicBezTo>
                  <a:cubicBezTo>
                    <a:pt x="12408" y="16927"/>
                    <a:pt x="12363" y="16927"/>
                    <a:pt x="12275" y="16927"/>
                  </a:cubicBezTo>
                  <a:cubicBezTo>
                    <a:pt x="12231" y="16807"/>
                    <a:pt x="12275" y="16626"/>
                    <a:pt x="12275" y="16506"/>
                  </a:cubicBezTo>
                  <a:cubicBezTo>
                    <a:pt x="12275" y="16446"/>
                    <a:pt x="12408" y="16446"/>
                    <a:pt x="12408" y="16326"/>
                  </a:cubicBezTo>
                  <a:cubicBezTo>
                    <a:pt x="12408" y="16265"/>
                    <a:pt x="12540" y="16265"/>
                    <a:pt x="12408" y="16265"/>
                  </a:cubicBezTo>
                  <a:cubicBezTo>
                    <a:pt x="12275" y="16265"/>
                    <a:pt x="12275" y="16145"/>
                    <a:pt x="12231" y="16265"/>
                  </a:cubicBezTo>
                  <a:cubicBezTo>
                    <a:pt x="12231" y="16265"/>
                    <a:pt x="12408" y="16326"/>
                    <a:pt x="12275" y="16446"/>
                  </a:cubicBezTo>
                  <a:cubicBezTo>
                    <a:pt x="12143" y="16506"/>
                    <a:pt x="12275" y="16506"/>
                    <a:pt x="12231" y="16626"/>
                  </a:cubicBezTo>
                  <a:cubicBezTo>
                    <a:pt x="12098" y="16747"/>
                    <a:pt x="12231" y="16747"/>
                    <a:pt x="12143" y="16807"/>
                  </a:cubicBezTo>
                  <a:cubicBezTo>
                    <a:pt x="12143" y="16927"/>
                    <a:pt x="12098" y="16807"/>
                    <a:pt x="11966" y="16927"/>
                  </a:cubicBezTo>
                  <a:cubicBezTo>
                    <a:pt x="11833" y="16927"/>
                    <a:pt x="11745" y="16807"/>
                    <a:pt x="11657" y="16927"/>
                  </a:cubicBezTo>
                  <a:cubicBezTo>
                    <a:pt x="11524" y="16987"/>
                    <a:pt x="11480" y="16927"/>
                    <a:pt x="11613" y="16987"/>
                  </a:cubicBezTo>
                  <a:cubicBezTo>
                    <a:pt x="11745" y="17108"/>
                    <a:pt x="11745" y="17168"/>
                    <a:pt x="11657" y="17108"/>
                  </a:cubicBezTo>
                  <a:cubicBezTo>
                    <a:pt x="11524" y="17108"/>
                    <a:pt x="11524" y="17469"/>
                    <a:pt x="11392" y="17348"/>
                  </a:cubicBezTo>
                  <a:cubicBezTo>
                    <a:pt x="11259" y="17288"/>
                    <a:pt x="10994" y="17288"/>
                    <a:pt x="11215" y="17529"/>
                  </a:cubicBezTo>
                  <a:cubicBezTo>
                    <a:pt x="11392" y="17830"/>
                    <a:pt x="11392" y="17950"/>
                    <a:pt x="11347" y="17950"/>
                  </a:cubicBezTo>
                  <a:cubicBezTo>
                    <a:pt x="11215" y="17830"/>
                    <a:pt x="11215" y="18010"/>
                    <a:pt x="11082" y="17950"/>
                  </a:cubicBezTo>
                  <a:cubicBezTo>
                    <a:pt x="10950" y="17830"/>
                    <a:pt x="10994" y="18131"/>
                    <a:pt x="11215" y="18131"/>
                  </a:cubicBezTo>
                  <a:cubicBezTo>
                    <a:pt x="11392" y="18131"/>
                    <a:pt x="11259" y="18131"/>
                    <a:pt x="11347" y="18311"/>
                  </a:cubicBezTo>
                  <a:cubicBezTo>
                    <a:pt x="11347" y="18612"/>
                    <a:pt x="11127" y="18612"/>
                    <a:pt x="11127" y="18792"/>
                  </a:cubicBezTo>
                  <a:cubicBezTo>
                    <a:pt x="11127" y="19033"/>
                    <a:pt x="10994" y="18612"/>
                    <a:pt x="10994" y="18853"/>
                  </a:cubicBezTo>
                  <a:cubicBezTo>
                    <a:pt x="10950" y="19214"/>
                    <a:pt x="10685" y="19033"/>
                    <a:pt x="10685" y="19214"/>
                  </a:cubicBezTo>
                  <a:cubicBezTo>
                    <a:pt x="10597" y="19334"/>
                    <a:pt x="10729" y="19214"/>
                    <a:pt x="10729" y="19454"/>
                  </a:cubicBezTo>
                  <a:cubicBezTo>
                    <a:pt x="10817" y="19635"/>
                    <a:pt x="10464" y="19214"/>
                    <a:pt x="10597" y="19514"/>
                  </a:cubicBezTo>
                  <a:cubicBezTo>
                    <a:pt x="10685" y="19695"/>
                    <a:pt x="10729" y="19454"/>
                    <a:pt x="10729" y="19695"/>
                  </a:cubicBezTo>
                  <a:cubicBezTo>
                    <a:pt x="10817" y="19996"/>
                    <a:pt x="10464" y="20537"/>
                    <a:pt x="10552" y="20718"/>
                  </a:cubicBezTo>
                  <a:cubicBezTo>
                    <a:pt x="10597" y="20958"/>
                    <a:pt x="10376" y="20958"/>
                    <a:pt x="10332" y="21019"/>
                  </a:cubicBezTo>
                  <a:cubicBezTo>
                    <a:pt x="10243" y="21199"/>
                    <a:pt x="10464" y="20958"/>
                    <a:pt x="10464" y="21199"/>
                  </a:cubicBezTo>
                  <a:cubicBezTo>
                    <a:pt x="10464" y="21500"/>
                    <a:pt x="10332" y="21500"/>
                    <a:pt x="10199" y="21380"/>
                  </a:cubicBezTo>
                  <a:cubicBezTo>
                    <a:pt x="10067" y="21199"/>
                    <a:pt x="10067" y="21139"/>
                    <a:pt x="9934" y="21319"/>
                  </a:cubicBezTo>
                  <a:cubicBezTo>
                    <a:pt x="9846" y="21380"/>
                    <a:pt x="9669" y="21380"/>
                    <a:pt x="9713" y="21139"/>
                  </a:cubicBezTo>
                  <a:cubicBezTo>
                    <a:pt x="9934" y="20838"/>
                    <a:pt x="9669" y="21139"/>
                    <a:pt x="9536" y="21019"/>
                  </a:cubicBezTo>
                  <a:cubicBezTo>
                    <a:pt x="9316" y="20838"/>
                    <a:pt x="9316" y="20838"/>
                    <a:pt x="9448" y="20658"/>
                  </a:cubicBezTo>
                  <a:cubicBezTo>
                    <a:pt x="9581" y="20477"/>
                    <a:pt x="9404" y="20297"/>
                    <a:pt x="9404" y="20477"/>
                  </a:cubicBezTo>
                  <a:cubicBezTo>
                    <a:pt x="9448" y="20537"/>
                    <a:pt x="9271" y="20537"/>
                    <a:pt x="9183" y="20718"/>
                  </a:cubicBezTo>
                  <a:cubicBezTo>
                    <a:pt x="9051" y="20838"/>
                    <a:pt x="9139" y="20537"/>
                    <a:pt x="8918" y="20718"/>
                  </a:cubicBezTo>
                  <a:cubicBezTo>
                    <a:pt x="8697" y="20958"/>
                    <a:pt x="8653" y="20838"/>
                    <a:pt x="8653" y="20658"/>
                  </a:cubicBezTo>
                  <a:cubicBezTo>
                    <a:pt x="8565" y="20537"/>
                    <a:pt x="8697" y="20658"/>
                    <a:pt x="8653" y="20537"/>
                  </a:cubicBezTo>
                  <a:cubicBezTo>
                    <a:pt x="8653" y="20357"/>
                    <a:pt x="8432" y="20537"/>
                    <a:pt x="8520" y="20357"/>
                  </a:cubicBezTo>
                  <a:cubicBezTo>
                    <a:pt x="8565" y="20176"/>
                    <a:pt x="8255" y="20357"/>
                    <a:pt x="8300" y="20176"/>
                  </a:cubicBezTo>
                  <a:cubicBezTo>
                    <a:pt x="8388" y="19996"/>
                    <a:pt x="8388" y="19996"/>
                    <a:pt x="8255" y="19996"/>
                  </a:cubicBezTo>
                  <a:cubicBezTo>
                    <a:pt x="8167" y="20116"/>
                    <a:pt x="8300" y="19695"/>
                    <a:pt x="8167" y="19815"/>
                  </a:cubicBezTo>
                  <a:cubicBezTo>
                    <a:pt x="8035" y="19875"/>
                    <a:pt x="8255" y="19635"/>
                    <a:pt x="8035" y="19514"/>
                  </a:cubicBezTo>
                  <a:cubicBezTo>
                    <a:pt x="7902" y="19454"/>
                    <a:pt x="7902" y="19454"/>
                    <a:pt x="7902" y="19334"/>
                  </a:cubicBezTo>
                  <a:cubicBezTo>
                    <a:pt x="7902" y="19153"/>
                    <a:pt x="7770" y="19033"/>
                    <a:pt x="7858" y="18973"/>
                  </a:cubicBezTo>
                  <a:cubicBezTo>
                    <a:pt x="7858" y="18792"/>
                    <a:pt x="7725" y="18973"/>
                    <a:pt x="7637" y="18792"/>
                  </a:cubicBezTo>
                  <a:cubicBezTo>
                    <a:pt x="7593" y="18612"/>
                    <a:pt x="7416" y="18371"/>
                    <a:pt x="7505" y="18311"/>
                  </a:cubicBezTo>
                  <a:cubicBezTo>
                    <a:pt x="7593" y="18191"/>
                    <a:pt x="7372" y="18191"/>
                    <a:pt x="7505" y="18131"/>
                  </a:cubicBezTo>
                  <a:cubicBezTo>
                    <a:pt x="7593" y="18131"/>
                    <a:pt x="7284" y="18010"/>
                    <a:pt x="7593" y="18010"/>
                  </a:cubicBezTo>
                  <a:cubicBezTo>
                    <a:pt x="7770" y="18010"/>
                    <a:pt x="7505" y="17830"/>
                    <a:pt x="7770" y="17830"/>
                  </a:cubicBezTo>
                  <a:cubicBezTo>
                    <a:pt x="7990" y="17830"/>
                    <a:pt x="7637" y="17770"/>
                    <a:pt x="7770" y="17649"/>
                  </a:cubicBezTo>
                  <a:cubicBezTo>
                    <a:pt x="7902" y="17529"/>
                    <a:pt x="8035" y="17950"/>
                    <a:pt x="8035" y="17770"/>
                  </a:cubicBezTo>
                  <a:cubicBezTo>
                    <a:pt x="7990" y="17529"/>
                    <a:pt x="7858" y="17469"/>
                    <a:pt x="7725" y="17649"/>
                  </a:cubicBezTo>
                  <a:cubicBezTo>
                    <a:pt x="7593" y="17770"/>
                    <a:pt x="7725" y="17288"/>
                    <a:pt x="7505" y="17770"/>
                  </a:cubicBezTo>
                  <a:cubicBezTo>
                    <a:pt x="7284" y="18191"/>
                    <a:pt x="7240" y="17830"/>
                    <a:pt x="7284" y="17649"/>
                  </a:cubicBezTo>
                  <a:cubicBezTo>
                    <a:pt x="7284" y="17469"/>
                    <a:pt x="7240" y="17649"/>
                    <a:pt x="7240" y="17348"/>
                  </a:cubicBezTo>
                  <a:cubicBezTo>
                    <a:pt x="7240" y="17168"/>
                    <a:pt x="7107" y="17288"/>
                    <a:pt x="7107" y="17108"/>
                  </a:cubicBezTo>
                  <a:cubicBezTo>
                    <a:pt x="7151" y="16927"/>
                    <a:pt x="7019" y="16807"/>
                    <a:pt x="6974" y="16807"/>
                  </a:cubicBezTo>
                  <a:cubicBezTo>
                    <a:pt x="6842" y="16807"/>
                    <a:pt x="6974" y="16747"/>
                    <a:pt x="6754" y="16506"/>
                  </a:cubicBezTo>
                  <a:cubicBezTo>
                    <a:pt x="6621" y="16326"/>
                    <a:pt x="6754" y="15965"/>
                    <a:pt x="7019" y="15784"/>
                  </a:cubicBezTo>
                  <a:cubicBezTo>
                    <a:pt x="6754" y="15784"/>
                    <a:pt x="6577" y="15784"/>
                    <a:pt x="6621" y="15483"/>
                  </a:cubicBezTo>
                  <a:cubicBezTo>
                    <a:pt x="6709" y="15243"/>
                    <a:pt x="6754" y="15122"/>
                    <a:pt x="6754" y="15062"/>
                  </a:cubicBezTo>
                  <a:cubicBezTo>
                    <a:pt x="6709" y="14942"/>
                    <a:pt x="7019" y="14821"/>
                    <a:pt x="6886" y="14761"/>
                  </a:cubicBezTo>
                  <a:cubicBezTo>
                    <a:pt x="6754" y="14581"/>
                    <a:pt x="6886" y="14641"/>
                    <a:pt x="6842" y="14581"/>
                  </a:cubicBezTo>
                  <a:cubicBezTo>
                    <a:pt x="6842" y="14460"/>
                    <a:pt x="7019" y="14581"/>
                    <a:pt x="7107" y="14400"/>
                  </a:cubicBezTo>
                  <a:cubicBezTo>
                    <a:pt x="7240" y="14280"/>
                    <a:pt x="7372" y="14460"/>
                    <a:pt x="7593" y="14400"/>
                  </a:cubicBezTo>
                  <a:cubicBezTo>
                    <a:pt x="7770" y="14280"/>
                    <a:pt x="7593" y="14280"/>
                    <a:pt x="7593" y="13979"/>
                  </a:cubicBezTo>
                  <a:cubicBezTo>
                    <a:pt x="7637" y="13799"/>
                    <a:pt x="7770" y="13558"/>
                    <a:pt x="7770" y="13377"/>
                  </a:cubicBezTo>
                  <a:cubicBezTo>
                    <a:pt x="7725" y="13137"/>
                    <a:pt x="7637" y="13618"/>
                    <a:pt x="7593" y="13438"/>
                  </a:cubicBezTo>
                  <a:cubicBezTo>
                    <a:pt x="7505" y="13377"/>
                    <a:pt x="7770" y="13137"/>
                    <a:pt x="7372" y="13137"/>
                  </a:cubicBezTo>
                  <a:cubicBezTo>
                    <a:pt x="7019" y="13077"/>
                    <a:pt x="7151" y="12776"/>
                    <a:pt x="6842" y="12776"/>
                  </a:cubicBezTo>
                  <a:cubicBezTo>
                    <a:pt x="6621" y="12776"/>
                    <a:pt x="6356" y="12595"/>
                    <a:pt x="6444" y="12535"/>
                  </a:cubicBezTo>
                  <a:cubicBezTo>
                    <a:pt x="6577" y="12294"/>
                    <a:pt x="7107" y="12415"/>
                    <a:pt x="7240" y="12535"/>
                  </a:cubicBezTo>
                  <a:cubicBezTo>
                    <a:pt x="7416" y="12716"/>
                    <a:pt x="7725" y="12776"/>
                    <a:pt x="7637" y="12716"/>
                  </a:cubicBezTo>
                  <a:cubicBezTo>
                    <a:pt x="7593" y="12595"/>
                    <a:pt x="7505" y="12535"/>
                    <a:pt x="7637" y="12294"/>
                  </a:cubicBezTo>
                  <a:cubicBezTo>
                    <a:pt x="7637" y="12294"/>
                    <a:pt x="7107" y="12234"/>
                    <a:pt x="7151" y="12054"/>
                  </a:cubicBezTo>
                  <a:cubicBezTo>
                    <a:pt x="7284" y="11753"/>
                    <a:pt x="6886" y="11933"/>
                    <a:pt x="7107" y="11753"/>
                  </a:cubicBezTo>
                  <a:cubicBezTo>
                    <a:pt x="7240" y="11693"/>
                    <a:pt x="6754" y="11392"/>
                    <a:pt x="6621" y="11753"/>
                  </a:cubicBezTo>
                  <a:cubicBezTo>
                    <a:pt x="6577" y="12114"/>
                    <a:pt x="6312" y="11753"/>
                    <a:pt x="6179" y="11873"/>
                  </a:cubicBezTo>
                  <a:cubicBezTo>
                    <a:pt x="6091" y="11933"/>
                    <a:pt x="6003" y="11753"/>
                    <a:pt x="5959" y="11693"/>
                  </a:cubicBezTo>
                  <a:cubicBezTo>
                    <a:pt x="5870" y="11452"/>
                    <a:pt x="6312" y="11572"/>
                    <a:pt x="6179" y="11392"/>
                  </a:cubicBezTo>
                  <a:cubicBezTo>
                    <a:pt x="5959" y="11091"/>
                    <a:pt x="5959" y="10911"/>
                    <a:pt x="6179" y="10911"/>
                  </a:cubicBezTo>
                  <a:cubicBezTo>
                    <a:pt x="6356" y="10850"/>
                    <a:pt x="6489" y="10429"/>
                    <a:pt x="6179" y="10369"/>
                  </a:cubicBezTo>
                  <a:cubicBezTo>
                    <a:pt x="5870" y="10249"/>
                    <a:pt x="6356" y="10068"/>
                    <a:pt x="6091" y="9888"/>
                  </a:cubicBezTo>
                  <a:cubicBezTo>
                    <a:pt x="5694" y="9707"/>
                    <a:pt x="6179" y="9707"/>
                    <a:pt x="5870" y="9527"/>
                  </a:cubicBezTo>
                  <a:cubicBezTo>
                    <a:pt x="5738" y="9406"/>
                    <a:pt x="5870" y="9226"/>
                    <a:pt x="5605" y="9406"/>
                  </a:cubicBezTo>
                  <a:cubicBezTo>
                    <a:pt x="5296" y="9527"/>
                    <a:pt x="5605" y="9226"/>
                    <a:pt x="5694" y="9045"/>
                  </a:cubicBezTo>
                  <a:cubicBezTo>
                    <a:pt x="5738" y="8865"/>
                    <a:pt x="4898" y="8384"/>
                    <a:pt x="5031" y="8203"/>
                  </a:cubicBezTo>
                  <a:cubicBezTo>
                    <a:pt x="5208" y="8023"/>
                    <a:pt x="5031" y="8023"/>
                    <a:pt x="4678" y="7722"/>
                  </a:cubicBezTo>
                  <a:cubicBezTo>
                    <a:pt x="4324" y="7541"/>
                    <a:pt x="4324" y="7722"/>
                    <a:pt x="4192" y="7541"/>
                  </a:cubicBezTo>
                  <a:cubicBezTo>
                    <a:pt x="4059" y="7361"/>
                    <a:pt x="3750" y="7541"/>
                    <a:pt x="3485" y="7361"/>
                  </a:cubicBezTo>
                  <a:cubicBezTo>
                    <a:pt x="3220" y="7240"/>
                    <a:pt x="3264" y="7722"/>
                    <a:pt x="3043" y="7481"/>
                  </a:cubicBezTo>
                  <a:cubicBezTo>
                    <a:pt x="2867" y="7240"/>
                    <a:pt x="2911" y="7662"/>
                    <a:pt x="2601" y="7662"/>
                  </a:cubicBezTo>
                  <a:cubicBezTo>
                    <a:pt x="2336" y="7541"/>
                    <a:pt x="2646" y="7240"/>
                    <a:pt x="2381" y="7481"/>
                  </a:cubicBezTo>
                  <a:cubicBezTo>
                    <a:pt x="2071" y="7662"/>
                    <a:pt x="2204" y="7240"/>
                    <a:pt x="2071" y="7361"/>
                  </a:cubicBezTo>
                  <a:cubicBezTo>
                    <a:pt x="1851" y="7481"/>
                    <a:pt x="2469" y="7902"/>
                    <a:pt x="1983" y="7662"/>
                  </a:cubicBezTo>
                  <a:cubicBezTo>
                    <a:pt x="1453" y="7481"/>
                    <a:pt x="923" y="7361"/>
                    <a:pt x="1320" y="7180"/>
                  </a:cubicBezTo>
                  <a:cubicBezTo>
                    <a:pt x="1718" y="7000"/>
                    <a:pt x="923" y="7000"/>
                    <a:pt x="658" y="6819"/>
                  </a:cubicBezTo>
                  <a:cubicBezTo>
                    <a:pt x="305" y="6639"/>
                    <a:pt x="967" y="6398"/>
                    <a:pt x="1497" y="6338"/>
                  </a:cubicBezTo>
                  <a:cubicBezTo>
                    <a:pt x="2071" y="6338"/>
                    <a:pt x="2469" y="6338"/>
                    <a:pt x="2381" y="6157"/>
                  </a:cubicBezTo>
                  <a:cubicBezTo>
                    <a:pt x="2336" y="5977"/>
                    <a:pt x="1939" y="6218"/>
                    <a:pt x="1497" y="6218"/>
                  </a:cubicBezTo>
                  <a:cubicBezTo>
                    <a:pt x="1100" y="6218"/>
                    <a:pt x="967" y="6218"/>
                    <a:pt x="835" y="6037"/>
                  </a:cubicBezTo>
                  <a:cubicBezTo>
                    <a:pt x="702" y="5857"/>
                    <a:pt x="658" y="6037"/>
                    <a:pt x="525" y="5857"/>
                  </a:cubicBezTo>
                  <a:cubicBezTo>
                    <a:pt x="349" y="5796"/>
                    <a:pt x="305" y="5977"/>
                    <a:pt x="84" y="5676"/>
                  </a:cubicBezTo>
                  <a:cubicBezTo>
                    <a:pt x="-93" y="5375"/>
                    <a:pt x="-49" y="5195"/>
                    <a:pt x="790" y="5014"/>
                  </a:cubicBezTo>
                  <a:cubicBezTo>
                    <a:pt x="1497" y="4834"/>
                    <a:pt x="1188" y="4713"/>
                    <a:pt x="1630" y="4653"/>
                  </a:cubicBezTo>
                  <a:cubicBezTo>
                    <a:pt x="2116" y="4533"/>
                    <a:pt x="2381" y="4834"/>
                    <a:pt x="2601" y="4473"/>
                  </a:cubicBezTo>
                  <a:cubicBezTo>
                    <a:pt x="2867" y="4112"/>
                    <a:pt x="2867" y="3630"/>
                    <a:pt x="2646" y="3691"/>
                  </a:cubicBezTo>
                  <a:cubicBezTo>
                    <a:pt x="2469" y="3691"/>
                    <a:pt x="2071" y="3691"/>
                    <a:pt x="1939" y="3510"/>
                  </a:cubicBezTo>
                  <a:cubicBezTo>
                    <a:pt x="1851" y="3330"/>
                    <a:pt x="2336" y="3149"/>
                    <a:pt x="2646" y="2848"/>
                  </a:cubicBezTo>
                  <a:cubicBezTo>
                    <a:pt x="2999" y="2608"/>
                    <a:pt x="3397" y="2427"/>
                    <a:pt x="3882" y="2608"/>
                  </a:cubicBezTo>
                  <a:cubicBezTo>
                    <a:pt x="4192" y="2668"/>
                    <a:pt x="4280" y="2427"/>
                    <a:pt x="4059" y="2126"/>
                  </a:cubicBezTo>
                  <a:cubicBezTo>
                    <a:pt x="3927" y="1825"/>
                    <a:pt x="4192" y="1645"/>
                    <a:pt x="5208" y="1585"/>
                  </a:cubicBezTo>
                  <a:cubicBezTo>
                    <a:pt x="6312" y="1344"/>
                    <a:pt x="6444" y="1103"/>
                    <a:pt x="6709" y="1464"/>
                  </a:cubicBezTo>
                  <a:cubicBezTo>
                    <a:pt x="6974" y="1946"/>
                    <a:pt x="6489" y="2668"/>
                    <a:pt x="6842" y="2006"/>
                  </a:cubicBezTo>
                  <a:cubicBezTo>
                    <a:pt x="7107" y="1344"/>
                    <a:pt x="7770" y="2126"/>
                    <a:pt x="7725" y="1946"/>
                  </a:cubicBezTo>
                  <a:cubicBezTo>
                    <a:pt x="7593" y="1585"/>
                    <a:pt x="8388" y="2006"/>
                    <a:pt x="7990" y="1645"/>
                  </a:cubicBezTo>
                  <a:cubicBezTo>
                    <a:pt x="7505" y="1284"/>
                    <a:pt x="7416" y="1103"/>
                    <a:pt x="7990" y="1164"/>
                  </a:cubicBezTo>
                  <a:cubicBezTo>
                    <a:pt x="8520" y="1164"/>
                    <a:pt x="8697" y="1464"/>
                    <a:pt x="9183" y="1585"/>
                  </a:cubicBezTo>
                  <a:cubicBezTo>
                    <a:pt x="9669" y="1645"/>
                    <a:pt x="9581" y="2006"/>
                    <a:pt x="9846" y="1946"/>
                  </a:cubicBezTo>
                  <a:cubicBezTo>
                    <a:pt x="10111" y="1946"/>
                    <a:pt x="9669" y="1464"/>
                    <a:pt x="10067" y="1344"/>
                  </a:cubicBezTo>
                  <a:cubicBezTo>
                    <a:pt x="10685" y="1284"/>
                    <a:pt x="9006" y="803"/>
                    <a:pt x="9669" y="923"/>
                  </a:cubicBezTo>
                  <a:cubicBezTo>
                    <a:pt x="10376" y="923"/>
                    <a:pt x="10862" y="923"/>
                    <a:pt x="11127" y="983"/>
                  </a:cubicBezTo>
                  <a:cubicBezTo>
                    <a:pt x="11480" y="1164"/>
                    <a:pt x="11833" y="1103"/>
                    <a:pt x="11392" y="983"/>
                  </a:cubicBezTo>
                  <a:cubicBezTo>
                    <a:pt x="11082" y="923"/>
                    <a:pt x="10685" y="803"/>
                    <a:pt x="10199" y="803"/>
                  </a:cubicBezTo>
                  <a:cubicBezTo>
                    <a:pt x="9713" y="742"/>
                    <a:pt x="9183" y="803"/>
                    <a:pt x="9139" y="742"/>
                  </a:cubicBezTo>
                  <a:cubicBezTo>
                    <a:pt x="9051" y="502"/>
                    <a:pt x="9581" y="502"/>
                    <a:pt x="10067" y="442"/>
                  </a:cubicBezTo>
                  <a:cubicBezTo>
                    <a:pt x="10552" y="321"/>
                    <a:pt x="10862" y="442"/>
                    <a:pt x="11127" y="622"/>
                  </a:cubicBezTo>
                  <a:cubicBezTo>
                    <a:pt x="11392" y="803"/>
                    <a:pt x="11878" y="742"/>
                    <a:pt x="11966" y="622"/>
                  </a:cubicBezTo>
                  <a:cubicBezTo>
                    <a:pt x="12010" y="622"/>
                    <a:pt x="12540" y="502"/>
                    <a:pt x="12231" y="502"/>
                  </a:cubicBezTo>
                  <a:cubicBezTo>
                    <a:pt x="11878" y="442"/>
                    <a:pt x="11833" y="141"/>
                    <a:pt x="12010" y="141"/>
                  </a:cubicBezTo>
                  <a:cubicBezTo>
                    <a:pt x="12275" y="141"/>
                    <a:pt x="12231" y="81"/>
                    <a:pt x="12540" y="141"/>
                  </a:cubicBezTo>
                  <a:cubicBezTo>
                    <a:pt x="12894" y="261"/>
                    <a:pt x="12408" y="-40"/>
                    <a:pt x="13070" y="81"/>
                  </a:cubicBezTo>
                  <a:cubicBezTo>
                    <a:pt x="13777" y="81"/>
                    <a:pt x="13909" y="-100"/>
                    <a:pt x="15058" y="81"/>
                  </a:cubicBezTo>
                  <a:cubicBezTo>
                    <a:pt x="15765" y="141"/>
                    <a:pt x="16869" y="321"/>
                    <a:pt x="16516" y="321"/>
                  </a:cubicBezTo>
                  <a:cubicBezTo>
                    <a:pt x="16206" y="442"/>
                    <a:pt x="15058" y="442"/>
                    <a:pt x="14705" y="502"/>
                  </a:cubicBezTo>
                  <a:cubicBezTo>
                    <a:pt x="14351" y="622"/>
                    <a:pt x="13777" y="622"/>
                    <a:pt x="14219" y="742"/>
                  </a:cubicBezTo>
                  <a:cubicBezTo>
                    <a:pt x="14793" y="803"/>
                    <a:pt x="14925" y="442"/>
                    <a:pt x="15588" y="502"/>
                  </a:cubicBezTo>
                  <a:cubicBezTo>
                    <a:pt x="16339" y="742"/>
                    <a:pt x="16604" y="321"/>
                    <a:pt x="16781" y="502"/>
                  </a:cubicBezTo>
                  <a:cubicBezTo>
                    <a:pt x="17046" y="742"/>
                    <a:pt x="16339" y="983"/>
                    <a:pt x="16781" y="803"/>
                  </a:cubicBezTo>
                  <a:cubicBezTo>
                    <a:pt x="17267" y="742"/>
                    <a:pt x="17620" y="923"/>
                    <a:pt x="17929" y="983"/>
                  </a:cubicBezTo>
                  <a:cubicBezTo>
                    <a:pt x="18282" y="1103"/>
                    <a:pt x="17664" y="1344"/>
                    <a:pt x="17267" y="1464"/>
                  </a:cubicBezTo>
                  <a:cubicBezTo>
                    <a:pt x="16648" y="1645"/>
                    <a:pt x="15853" y="1464"/>
                    <a:pt x="15190" y="1585"/>
                  </a:cubicBezTo>
                  <a:cubicBezTo>
                    <a:pt x="14484" y="1765"/>
                    <a:pt x="13777" y="1825"/>
                    <a:pt x="13954" y="2126"/>
                  </a:cubicBezTo>
                  <a:cubicBezTo>
                    <a:pt x="14086" y="2186"/>
                    <a:pt x="15190" y="1645"/>
                    <a:pt x="16118" y="1645"/>
                  </a:cubicBezTo>
                  <a:cubicBezTo>
                    <a:pt x="17001" y="1765"/>
                    <a:pt x="16781" y="1825"/>
                    <a:pt x="16471" y="2006"/>
                  </a:cubicBezTo>
                  <a:cubicBezTo>
                    <a:pt x="16118" y="2186"/>
                    <a:pt x="16516" y="2186"/>
                    <a:pt x="16869" y="2006"/>
                  </a:cubicBezTo>
                  <a:cubicBezTo>
                    <a:pt x="17267" y="1946"/>
                    <a:pt x="16869" y="1645"/>
                    <a:pt x="17443" y="1645"/>
                  </a:cubicBezTo>
                  <a:cubicBezTo>
                    <a:pt x="18062" y="1645"/>
                    <a:pt x="17929" y="2126"/>
                    <a:pt x="17443" y="2608"/>
                  </a:cubicBezTo>
                  <a:cubicBezTo>
                    <a:pt x="17001" y="3029"/>
                    <a:pt x="17311" y="3029"/>
                    <a:pt x="17885" y="2487"/>
                  </a:cubicBezTo>
                  <a:cubicBezTo>
                    <a:pt x="18415" y="2006"/>
                    <a:pt x="18680" y="1946"/>
                    <a:pt x="18547" y="2126"/>
                  </a:cubicBezTo>
                  <a:cubicBezTo>
                    <a:pt x="18415" y="2307"/>
                    <a:pt x="18724" y="2126"/>
                    <a:pt x="18989" y="2186"/>
                  </a:cubicBezTo>
                  <a:cubicBezTo>
                    <a:pt x="19298" y="2307"/>
                    <a:pt x="19166" y="1825"/>
                    <a:pt x="19696" y="1765"/>
                  </a:cubicBezTo>
                  <a:cubicBezTo>
                    <a:pt x="20226" y="1765"/>
                    <a:pt x="21507" y="2006"/>
                    <a:pt x="21242" y="2186"/>
                  </a:cubicBezTo>
                  <a:cubicBezTo>
                    <a:pt x="20889" y="2427"/>
                    <a:pt x="20756" y="2608"/>
                    <a:pt x="20403" y="2608"/>
                  </a:cubicBezTo>
                  <a:cubicBezTo>
                    <a:pt x="19961" y="2608"/>
                    <a:pt x="20712" y="2848"/>
                    <a:pt x="20270" y="2848"/>
                  </a:cubicBezTo>
                  <a:cubicBezTo>
                    <a:pt x="19873" y="2969"/>
                    <a:pt x="19696" y="3029"/>
                    <a:pt x="19431" y="2969"/>
                  </a:cubicBezTo>
                  <a:cubicBezTo>
                    <a:pt x="19166" y="2848"/>
                    <a:pt x="19210" y="3149"/>
                    <a:pt x="18724" y="3149"/>
                  </a:cubicBezTo>
                  <a:cubicBezTo>
                    <a:pt x="18282" y="3029"/>
                    <a:pt x="19078" y="3269"/>
                    <a:pt x="19343" y="3149"/>
                  </a:cubicBezTo>
                  <a:cubicBezTo>
                    <a:pt x="19563" y="3029"/>
                    <a:pt x="20094" y="3149"/>
                    <a:pt x="19828" y="3330"/>
                  </a:cubicBezTo>
                  <a:cubicBezTo>
                    <a:pt x="19608" y="3450"/>
                    <a:pt x="19210" y="3630"/>
                    <a:pt x="18857" y="3450"/>
                  </a:cubicBezTo>
                  <a:cubicBezTo>
                    <a:pt x="18547" y="3330"/>
                    <a:pt x="18062" y="3991"/>
                    <a:pt x="18459" y="3811"/>
                  </a:cubicBezTo>
                  <a:cubicBezTo>
                    <a:pt x="18857" y="3630"/>
                    <a:pt x="19563" y="3510"/>
                    <a:pt x="19431" y="3691"/>
                  </a:cubicBezTo>
                  <a:cubicBezTo>
                    <a:pt x="19210" y="3991"/>
                    <a:pt x="19166" y="3991"/>
                    <a:pt x="18857" y="3991"/>
                  </a:cubicBezTo>
                  <a:cubicBezTo>
                    <a:pt x="18592" y="3991"/>
                    <a:pt x="18592" y="4352"/>
                    <a:pt x="18813" y="4352"/>
                  </a:cubicBezTo>
                  <a:cubicBezTo>
                    <a:pt x="18989" y="4473"/>
                    <a:pt x="18680" y="4713"/>
                    <a:pt x="18547" y="4834"/>
                  </a:cubicBezTo>
                  <a:cubicBezTo>
                    <a:pt x="18459" y="4954"/>
                    <a:pt x="18282" y="4653"/>
                    <a:pt x="18150" y="5135"/>
                  </a:cubicBezTo>
                  <a:cubicBezTo>
                    <a:pt x="18062" y="5556"/>
                    <a:pt x="17752" y="6037"/>
                    <a:pt x="17929" y="6037"/>
                  </a:cubicBezTo>
                  <a:cubicBezTo>
                    <a:pt x="18150" y="6037"/>
                    <a:pt x="17885" y="5496"/>
                    <a:pt x="18459" y="5796"/>
                  </a:cubicBezTo>
                  <a:cubicBezTo>
                    <a:pt x="18989" y="6037"/>
                    <a:pt x="19078" y="6218"/>
                    <a:pt x="18680" y="6037"/>
                  </a:cubicBezTo>
                  <a:cubicBezTo>
                    <a:pt x="18282" y="5977"/>
                    <a:pt x="18150" y="5977"/>
                    <a:pt x="18547" y="6338"/>
                  </a:cubicBezTo>
                  <a:cubicBezTo>
                    <a:pt x="18945" y="6639"/>
                    <a:pt x="18857" y="6157"/>
                    <a:pt x="19078" y="6338"/>
                  </a:cubicBezTo>
                  <a:cubicBezTo>
                    <a:pt x="19343" y="6639"/>
                    <a:pt x="19210" y="7060"/>
                    <a:pt x="18945" y="6879"/>
                  </a:cubicBezTo>
                  <a:cubicBezTo>
                    <a:pt x="18724" y="6819"/>
                    <a:pt x="18415" y="6639"/>
                    <a:pt x="18150" y="6879"/>
                  </a:cubicBezTo>
                  <a:cubicBezTo>
                    <a:pt x="17797" y="7180"/>
                    <a:pt x="17885" y="6639"/>
                    <a:pt x="17664" y="6879"/>
                  </a:cubicBezTo>
                  <a:cubicBezTo>
                    <a:pt x="17443" y="7060"/>
                    <a:pt x="17929" y="7000"/>
                    <a:pt x="17929" y="7240"/>
                  </a:cubicBezTo>
                  <a:cubicBezTo>
                    <a:pt x="17929" y="7541"/>
                    <a:pt x="18547" y="7240"/>
                    <a:pt x="18592" y="7481"/>
                  </a:cubicBezTo>
                  <a:cubicBezTo>
                    <a:pt x="18724" y="7662"/>
                    <a:pt x="18282" y="7541"/>
                    <a:pt x="18680" y="7842"/>
                  </a:cubicBezTo>
                  <a:cubicBezTo>
                    <a:pt x="18989" y="8023"/>
                    <a:pt x="18592" y="7722"/>
                    <a:pt x="18724" y="8083"/>
                  </a:cubicBezTo>
                  <a:cubicBezTo>
                    <a:pt x="18945" y="8384"/>
                    <a:pt x="18592" y="8564"/>
                    <a:pt x="18547" y="8384"/>
                  </a:cubicBezTo>
                  <a:cubicBezTo>
                    <a:pt x="18415" y="8083"/>
                    <a:pt x="18062" y="8865"/>
                    <a:pt x="18459" y="8865"/>
                  </a:cubicBezTo>
                  <a:cubicBezTo>
                    <a:pt x="18813" y="8925"/>
                    <a:pt x="18945" y="9166"/>
                    <a:pt x="18724" y="9226"/>
                  </a:cubicBezTo>
                  <a:cubicBezTo>
                    <a:pt x="18415" y="9406"/>
                    <a:pt x="18547" y="9166"/>
                    <a:pt x="18194" y="9045"/>
                  </a:cubicBezTo>
                  <a:cubicBezTo>
                    <a:pt x="17885" y="9045"/>
                    <a:pt x="17532" y="9527"/>
                    <a:pt x="17885" y="9527"/>
                  </a:cubicBezTo>
                  <a:cubicBezTo>
                    <a:pt x="18194" y="9527"/>
                    <a:pt x="18547" y="9527"/>
                    <a:pt x="18415" y="9888"/>
                  </a:cubicBezTo>
                  <a:cubicBezTo>
                    <a:pt x="18194" y="10189"/>
                    <a:pt x="18194" y="9767"/>
                    <a:pt x="17929" y="10068"/>
                  </a:cubicBezTo>
                  <a:cubicBezTo>
                    <a:pt x="17620" y="10429"/>
                    <a:pt x="17267" y="9707"/>
                    <a:pt x="16913" y="9888"/>
                  </a:cubicBezTo>
                  <a:cubicBezTo>
                    <a:pt x="16648" y="10008"/>
                    <a:pt x="16604" y="10249"/>
                    <a:pt x="16339" y="10189"/>
                  </a:cubicBezTo>
                  <a:cubicBezTo>
                    <a:pt x="17046" y="10429"/>
                    <a:pt x="16516" y="10429"/>
                    <a:pt x="16781" y="10610"/>
                  </a:cubicBezTo>
                  <a:cubicBezTo>
                    <a:pt x="17134" y="10911"/>
                    <a:pt x="16648" y="10911"/>
                    <a:pt x="17178" y="11211"/>
                  </a:cubicBezTo>
                  <a:cubicBezTo>
                    <a:pt x="17532" y="11272"/>
                    <a:pt x="17752" y="11272"/>
                    <a:pt x="17664" y="11572"/>
                  </a:cubicBezTo>
                  <a:cubicBezTo>
                    <a:pt x="17620" y="11753"/>
                    <a:pt x="18017" y="11392"/>
                    <a:pt x="17885" y="11572"/>
                  </a:cubicBezTo>
                  <a:cubicBezTo>
                    <a:pt x="17664" y="11873"/>
                    <a:pt x="17620" y="11693"/>
                    <a:pt x="17664" y="11873"/>
                  </a:cubicBezTo>
                  <a:cubicBezTo>
                    <a:pt x="17752" y="12114"/>
                    <a:pt x="18017" y="11452"/>
                    <a:pt x="17929" y="11873"/>
                  </a:cubicBezTo>
                  <a:cubicBezTo>
                    <a:pt x="17929" y="12234"/>
                    <a:pt x="18150" y="12776"/>
                    <a:pt x="17929" y="12716"/>
                  </a:cubicBezTo>
                  <a:cubicBezTo>
                    <a:pt x="17752" y="12716"/>
                    <a:pt x="17752" y="12595"/>
                    <a:pt x="17620" y="12716"/>
                  </a:cubicBezTo>
                  <a:cubicBezTo>
                    <a:pt x="17443" y="12776"/>
                    <a:pt x="17046" y="12595"/>
                    <a:pt x="17046" y="12294"/>
                  </a:cubicBezTo>
                  <a:cubicBezTo>
                    <a:pt x="17046" y="12054"/>
                    <a:pt x="17001" y="11933"/>
                    <a:pt x="16781" y="11873"/>
                  </a:cubicBezTo>
                  <a:cubicBezTo>
                    <a:pt x="16648" y="11873"/>
                    <a:pt x="16604" y="11693"/>
                    <a:pt x="16251" y="11693"/>
                  </a:cubicBezTo>
                  <a:cubicBezTo>
                    <a:pt x="15986" y="11693"/>
                    <a:pt x="15986" y="11753"/>
                    <a:pt x="16339" y="11753"/>
                  </a:cubicBezTo>
                  <a:cubicBezTo>
                    <a:pt x="16648" y="11873"/>
                    <a:pt x="16736" y="12054"/>
                    <a:pt x="16383" y="12234"/>
                  </a:cubicBezTo>
                  <a:cubicBezTo>
                    <a:pt x="16030" y="12294"/>
                    <a:pt x="15986" y="12415"/>
                    <a:pt x="15897" y="12234"/>
                  </a:cubicBezTo>
                  <a:cubicBezTo>
                    <a:pt x="15853" y="12114"/>
                    <a:pt x="15853" y="12234"/>
                    <a:pt x="15720" y="12535"/>
                  </a:cubicBezTo>
                  <a:cubicBezTo>
                    <a:pt x="15500" y="12896"/>
                    <a:pt x="15632" y="12776"/>
                    <a:pt x="16030" y="12716"/>
                  </a:cubicBezTo>
                  <a:cubicBezTo>
                    <a:pt x="16383" y="12595"/>
                    <a:pt x="16383" y="12716"/>
                    <a:pt x="16251" y="12776"/>
                  </a:cubicBezTo>
                  <a:cubicBezTo>
                    <a:pt x="16206" y="12896"/>
                    <a:pt x="16206" y="12716"/>
                    <a:pt x="15897" y="12896"/>
                  </a:cubicBezTo>
                  <a:cubicBezTo>
                    <a:pt x="15720" y="13137"/>
                    <a:pt x="15853" y="13257"/>
                    <a:pt x="15986" y="13077"/>
                  </a:cubicBezTo>
                  <a:cubicBezTo>
                    <a:pt x="16206" y="12776"/>
                    <a:pt x="16251" y="12956"/>
                    <a:pt x="16471" y="1289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769BFA1-6590-F337-5FCF-5FEE99ED892B}"/>
                </a:ext>
              </a:extLst>
            </p:cNvPr>
            <p:cNvSpPr/>
            <p:nvPr/>
          </p:nvSpPr>
          <p:spPr>
            <a:xfrm>
              <a:off x="1328349" y="2244161"/>
              <a:ext cx="793199" cy="62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9815" y="17788"/>
                  </a:moveTo>
                  <a:cubicBezTo>
                    <a:pt x="18476" y="17788"/>
                    <a:pt x="18476" y="17788"/>
                    <a:pt x="18476" y="17788"/>
                  </a:cubicBezTo>
                  <a:cubicBezTo>
                    <a:pt x="18476" y="18597"/>
                    <a:pt x="18476" y="18597"/>
                    <a:pt x="18476" y="18597"/>
                  </a:cubicBezTo>
                  <a:cubicBezTo>
                    <a:pt x="18208" y="18597"/>
                    <a:pt x="18208" y="18597"/>
                    <a:pt x="18208" y="18597"/>
                  </a:cubicBezTo>
                  <a:cubicBezTo>
                    <a:pt x="18208" y="18597"/>
                    <a:pt x="18298" y="18597"/>
                    <a:pt x="18298" y="18712"/>
                  </a:cubicBezTo>
                  <a:cubicBezTo>
                    <a:pt x="18476" y="18943"/>
                    <a:pt x="18565" y="18943"/>
                    <a:pt x="18744" y="19290"/>
                  </a:cubicBezTo>
                  <a:cubicBezTo>
                    <a:pt x="18744" y="19636"/>
                    <a:pt x="19012" y="19059"/>
                    <a:pt x="18922" y="19867"/>
                  </a:cubicBezTo>
                  <a:cubicBezTo>
                    <a:pt x="17940" y="19867"/>
                    <a:pt x="17940" y="19867"/>
                    <a:pt x="17940" y="19867"/>
                  </a:cubicBezTo>
                  <a:cubicBezTo>
                    <a:pt x="17673" y="20676"/>
                    <a:pt x="17673" y="20676"/>
                    <a:pt x="17673" y="20676"/>
                  </a:cubicBezTo>
                  <a:cubicBezTo>
                    <a:pt x="17762" y="20907"/>
                    <a:pt x="17762" y="20907"/>
                    <a:pt x="17762" y="20907"/>
                  </a:cubicBezTo>
                  <a:cubicBezTo>
                    <a:pt x="17762" y="20907"/>
                    <a:pt x="17673" y="21022"/>
                    <a:pt x="17673" y="21253"/>
                  </a:cubicBezTo>
                  <a:cubicBezTo>
                    <a:pt x="17673" y="21484"/>
                    <a:pt x="17673" y="21600"/>
                    <a:pt x="17673" y="21600"/>
                  </a:cubicBezTo>
                  <a:cubicBezTo>
                    <a:pt x="16959" y="20907"/>
                    <a:pt x="16959" y="19983"/>
                    <a:pt x="15977" y="19867"/>
                  </a:cubicBezTo>
                  <a:cubicBezTo>
                    <a:pt x="15174" y="19405"/>
                    <a:pt x="15174" y="20676"/>
                    <a:pt x="14281" y="20214"/>
                  </a:cubicBezTo>
                  <a:cubicBezTo>
                    <a:pt x="13299" y="19867"/>
                    <a:pt x="11514" y="18712"/>
                    <a:pt x="10979" y="18019"/>
                  </a:cubicBezTo>
                  <a:cubicBezTo>
                    <a:pt x="10443" y="17326"/>
                    <a:pt x="10175" y="17788"/>
                    <a:pt x="9461" y="16980"/>
                  </a:cubicBezTo>
                  <a:cubicBezTo>
                    <a:pt x="8926" y="16171"/>
                    <a:pt x="8569" y="16171"/>
                    <a:pt x="8301" y="15478"/>
                  </a:cubicBezTo>
                  <a:cubicBezTo>
                    <a:pt x="7855" y="14670"/>
                    <a:pt x="8658" y="14207"/>
                    <a:pt x="8301" y="13514"/>
                  </a:cubicBezTo>
                  <a:cubicBezTo>
                    <a:pt x="8033" y="12590"/>
                    <a:pt x="8390" y="12475"/>
                    <a:pt x="7051" y="10627"/>
                  </a:cubicBezTo>
                  <a:cubicBezTo>
                    <a:pt x="5980" y="9356"/>
                    <a:pt x="6516" y="9356"/>
                    <a:pt x="5712" y="8894"/>
                  </a:cubicBezTo>
                  <a:cubicBezTo>
                    <a:pt x="4998" y="8317"/>
                    <a:pt x="6069" y="7739"/>
                    <a:pt x="5266" y="7277"/>
                  </a:cubicBezTo>
                  <a:cubicBezTo>
                    <a:pt x="4463" y="6930"/>
                    <a:pt x="4909" y="6353"/>
                    <a:pt x="4284" y="6006"/>
                  </a:cubicBezTo>
                  <a:cubicBezTo>
                    <a:pt x="3749" y="5429"/>
                    <a:pt x="3213" y="4158"/>
                    <a:pt x="2945" y="2888"/>
                  </a:cubicBezTo>
                  <a:cubicBezTo>
                    <a:pt x="2678" y="1848"/>
                    <a:pt x="2678" y="1848"/>
                    <a:pt x="2410" y="1733"/>
                  </a:cubicBezTo>
                  <a:cubicBezTo>
                    <a:pt x="2053" y="1502"/>
                    <a:pt x="2321" y="1733"/>
                    <a:pt x="1785" y="1271"/>
                  </a:cubicBezTo>
                  <a:cubicBezTo>
                    <a:pt x="1339" y="924"/>
                    <a:pt x="1785" y="2888"/>
                    <a:pt x="2053" y="3696"/>
                  </a:cubicBezTo>
                  <a:cubicBezTo>
                    <a:pt x="2321" y="4389"/>
                    <a:pt x="2856" y="4736"/>
                    <a:pt x="2945" y="5660"/>
                  </a:cubicBezTo>
                  <a:cubicBezTo>
                    <a:pt x="3213" y="6584"/>
                    <a:pt x="3660" y="6699"/>
                    <a:pt x="3927" y="7393"/>
                  </a:cubicBezTo>
                  <a:cubicBezTo>
                    <a:pt x="4195" y="8317"/>
                    <a:pt x="4017" y="8086"/>
                    <a:pt x="4284" y="9010"/>
                  </a:cubicBezTo>
                  <a:cubicBezTo>
                    <a:pt x="4731" y="9934"/>
                    <a:pt x="4463" y="9934"/>
                    <a:pt x="4641" y="10280"/>
                  </a:cubicBezTo>
                  <a:cubicBezTo>
                    <a:pt x="4909" y="10627"/>
                    <a:pt x="4909" y="9934"/>
                    <a:pt x="5177" y="10627"/>
                  </a:cubicBezTo>
                  <a:cubicBezTo>
                    <a:pt x="5445" y="11320"/>
                    <a:pt x="5712" y="11320"/>
                    <a:pt x="5266" y="11782"/>
                  </a:cubicBezTo>
                  <a:cubicBezTo>
                    <a:pt x="4909" y="12128"/>
                    <a:pt x="5177" y="11320"/>
                    <a:pt x="4017" y="10280"/>
                  </a:cubicBezTo>
                  <a:cubicBezTo>
                    <a:pt x="2856" y="9356"/>
                    <a:pt x="3927" y="8548"/>
                    <a:pt x="3213" y="7970"/>
                  </a:cubicBezTo>
                  <a:cubicBezTo>
                    <a:pt x="2678" y="7277"/>
                    <a:pt x="2142" y="7046"/>
                    <a:pt x="1607" y="6353"/>
                  </a:cubicBezTo>
                  <a:cubicBezTo>
                    <a:pt x="1160" y="5660"/>
                    <a:pt x="2053" y="6584"/>
                    <a:pt x="2053" y="5660"/>
                  </a:cubicBezTo>
                  <a:cubicBezTo>
                    <a:pt x="2142" y="4736"/>
                    <a:pt x="1339" y="4389"/>
                    <a:pt x="1071" y="3696"/>
                  </a:cubicBezTo>
                  <a:cubicBezTo>
                    <a:pt x="625" y="3119"/>
                    <a:pt x="803" y="2426"/>
                    <a:pt x="0" y="462"/>
                  </a:cubicBezTo>
                  <a:cubicBezTo>
                    <a:pt x="357" y="231"/>
                    <a:pt x="1339" y="231"/>
                    <a:pt x="1607" y="0"/>
                  </a:cubicBezTo>
                  <a:cubicBezTo>
                    <a:pt x="1607" y="462"/>
                    <a:pt x="1607" y="462"/>
                    <a:pt x="1607" y="462"/>
                  </a:cubicBezTo>
                  <a:cubicBezTo>
                    <a:pt x="2053" y="578"/>
                    <a:pt x="4017" y="1733"/>
                    <a:pt x="4284" y="1848"/>
                  </a:cubicBezTo>
                  <a:cubicBezTo>
                    <a:pt x="6337" y="1848"/>
                    <a:pt x="6337" y="1848"/>
                    <a:pt x="6337" y="1848"/>
                  </a:cubicBezTo>
                  <a:cubicBezTo>
                    <a:pt x="6337" y="1271"/>
                    <a:pt x="6337" y="1271"/>
                    <a:pt x="6337" y="1271"/>
                  </a:cubicBezTo>
                  <a:cubicBezTo>
                    <a:pt x="7498" y="1271"/>
                    <a:pt x="7498" y="1271"/>
                    <a:pt x="7498" y="1271"/>
                  </a:cubicBezTo>
                  <a:cubicBezTo>
                    <a:pt x="7498" y="1271"/>
                    <a:pt x="8301" y="2426"/>
                    <a:pt x="8569" y="2772"/>
                  </a:cubicBezTo>
                  <a:cubicBezTo>
                    <a:pt x="8926" y="3119"/>
                    <a:pt x="8836" y="4043"/>
                    <a:pt x="9461" y="4505"/>
                  </a:cubicBezTo>
                  <a:cubicBezTo>
                    <a:pt x="10264" y="4967"/>
                    <a:pt x="9729" y="3350"/>
                    <a:pt x="10711" y="3465"/>
                  </a:cubicBezTo>
                  <a:cubicBezTo>
                    <a:pt x="11514" y="3696"/>
                    <a:pt x="11693" y="5082"/>
                    <a:pt x="12228" y="6006"/>
                  </a:cubicBezTo>
                  <a:cubicBezTo>
                    <a:pt x="12764" y="6930"/>
                    <a:pt x="12317" y="7970"/>
                    <a:pt x="13567" y="8086"/>
                  </a:cubicBezTo>
                  <a:cubicBezTo>
                    <a:pt x="13745" y="8086"/>
                    <a:pt x="14013" y="8548"/>
                    <a:pt x="14013" y="8317"/>
                  </a:cubicBezTo>
                  <a:cubicBezTo>
                    <a:pt x="14013" y="8317"/>
                    <a:pt x="14013" y="8317"/>
                    <a:pt x="14102" y="8317"/>
                  </a:cubicBezTo>
                  <a:cubicBezTo>
                    <a:pt x="14102" y="9010"/>
                    <a:pt x="13835" y="9010"/>
                    <a:pt x="13745" y="10280"/>
                  </a:cubicBezTo>
                  <a:cubicBezTo>
                    <a:pt x="13567" y="11782"/>
                    <a:pt x="13745" y="11782"/>
                    <a:pt x="13745" y="12128"/>
                  </a:cubicBezTo>
                  <a:cubicBezTo>
                    <a:pt x="13567" y="12244"/>
                    <a:pt x="13567" y="12128"/>
                    <a:pt x="13745" y="12475"/>
                  </a:cubicBezTo>
                  <a:cubicBezTo>
                    <a:pt x="13745" y="12937"/>
                    <a:pt x="13745" y="13514"/>
                    <a:pt x="13835" y="13514"/>
                  </a:cubicBezTo>
                  <a:cubicBezTo>
                    <a:pt x="14013" y="13514"/>
                    <a:pt x="13835" y="14207"/>
                    <a:pt x="14281" y="14785"/>
                  </a:cubicBezTo>
                  <a:cubicBezTo>
                    <a:pt x="14906" y="15709"/>
                    <a:pt x="14638" y="16633"/>
                    <a:pt x="15352" y="16749"/>
                  </a:cubicBezTo>
                  <a:cubicBezTo>
                    <a:pt x="15977" y="16980"/>
                    <a:pt x="15888" y="17442"/>
                    <a:pt x="16155" y="17442"/>
                  </a:cubicBezTo>
                  <a:cubicBezTo>
                    <a:pt x="16423" y="17326"/>
                    <a:pt x="16423" y="17095"/>
                    <a:pt x="16869" y="17095"/>
                  </a:cubicBezTo>
                  <a:cubicBezTo>
                    <a:pt x="17494" y="16980"/>
                    <a:pt x="17137" y="16980"/>
                    <a:pt x="17494" y="16749"/>
                  </a:cubicBezTo>
                  <a:cubicBezTo>
                    <a:pt x="17762" y="16749"/>
                    <a:pt x="17940" y="16749"/>
                    <a:pt x="17940" y="16980"/>
                  </a:cubicBezTo>
                  <a:cubicBezTo>
                    <a:pt x="17940" y="17326"/>
                    <a:pt x="18208" y="17095"/>
                    <a:pt x="18208" y="16980"/>
                  </a:cubicBezTo>
                  <a:cubicBezTo>
                    <a:pt x="18298" y="16633"/>
                    <a:pt x="18030" y="16749"/>
                    <a:pt x="18208" y="16633"/>
                  </a:cubicBezTo>
                  <a:cubicBezTo>
                    <a:pt x="18298" y="16402"/>
                    <a:pt x="18565" y="16402"/>
                    <a:pt x="18744" y="15825"/>
                  </a:cubicBezTo>
                  <a:cubicBezTo>
                    <a:pt x="18744" y="15132"/>
                    <a:pt x="18922" y="15709"/>
                    <a:pt x="18922" y="15016"/>
                  </a:cubicBezTo>
                  <a:cubicBezTo>
                    <a:pt x="18744" y="14439"/>
                    <a:pt x="18922" y="14670"/>
                    <a:pt x="18922" y="14207"/>
                  </a:cubicBezTo>
                  <a:cubicBezTo>
                    <a:pt x="18922" y="13861"/>
                    <a:pt x="19458" y="13745"/>
                    <a:pt x="19815" y="13745"/>
                  </a:cubicBezTo>
                  <a:cubicBezTo>
                    <a:pt x="20261" y="13745"/>
                    <a:pt x="19993" y="13514"/>
                    <a:pt x="20350" y="13514"/>
                  </a:cubicBezTo>
                  <a:cubicBezTo>
                    <a:pt x="20797" y="13399"/>
                    <a:pt x="21064" y="13745"/>
                    <a:pt x="21154" y="13514"/>
                  </a:cubicBezTo>
                  <a:cubicBezTo>
                    <a:pt x="21332" y="13514"/>
                    <a:pt x="21154" y="13514"/>
                    <a:pt x="21064" y="13514"/>
                  </a:cubicBezTo>
                  <a:cubicBezTo>
                    <a:pt x="21064" y="13514"/>
                    <a:pt x="21154" y="13399"/>
                    <a:pt x="21332" y="13514"/>
                  </a:cubicBezTo>
                  <a:cubicBezTo>
                    <a:pt x="21421" y="13745"/>
                    <a:pt x="21421" y="13514"/>
                    <a:pt x="21421" y="13745"/>
                  </a:cubicBezTo>
                  <a:cubicBezTo>
                    <a:pt x="21421" y="14092"/>
                    <a:pt x="21600" y="13861"/>
                    <a:pt x="21332" y="14439"/>
                  </a:cubicBezTo>
                  <a:cubicBezTo>
                    <a:pt x="20886" y="15132"/>
                    <a:pt x="21064" y="15478"/>
                    <a:pt x="20886" y="15478"/>
                  </a:cubicBezTo>
                  <a:cubicBezTo>
                    <a:pt x="20618" y="15709"/>
                    <a:pt x="20797" y="15825"/>
                    <a:pt x="20886" y="15825"/>
                  </a:cubicBezTo>
                  <a:cubicBezTo>
                    <a:pt x="21064" y="15709"/>
                    <a:pt x="21064" y="15825"/>
                    <a:pt x="20886" y="16056"/>
                  </a:cubicBezTo>
                  <a:cubicBezTo>
                    <a:pt x="20618" y="16171"/>
                    <a:pt x="21064" y="16056"/>
                    <a:pt x="20886" y="16171"/>
                  </a:cubicBezTo>
                  <a:cubicBezTo>
                    <a:pt x="20886" y="16402"/>
                    <a:pt x="20797" y="17673"/>
                    <a:pt x="20618" y="17326"/>
                  </a:cubicBezTo>
                  <a:cubicBezTo>
                    <a:pt x="20618" y="17095"/>
                    <a:pt x="20529" y="17095"/>
                    <a:pt x="20529" y="16980"/>
                  </a:cubicBezTo>
                  <a:cubicBezTo>
                    <a:pt x="20618" y="16633"/>
                    <a:pt x="20618" y="16633"/>
                    <a:pt x="20529" y="16749"/>
                  </a:cubicBezTo>
                  <a:cubicBezTo>
                    <a:pt x="20529" y="16980"/>
                    <a:pt x="20350" y="16980"/>
                    <a:pt x="20350" y="17095"/>
                  </a:cubicBezTo>
                  <a:cubicBezTo>
                    <a:pt x="20083" y="16980"/>
                    <a:pt x="20083" y="17673"/>
                    <a:pt x="19993" y="17673"/>
                  </a:cubicBezTo>
                  <a:cubicBezTo>
                    <a:pt x="19993" y="17788"/>
                    <a:pt x="19815" y="17442"/>
                    <a:pt x="19815" y="17788"/>
                  </a:cubicBezTo>
                </a:path>
              </a:pathLst>
            </a:custGeom>
            <a:solidFill>
              <a:srgbClr val="000000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FDE68617-03DF-63FF-C32B-C8090DA2FAB4}"/>
                </a:ext>
              </a:extLst>
            </p:cNvPr>
            <p:cNvSpPr/>
            <p:nvPr/>
          </p:nvSpPr>
          <p:spPr>
            <a:xfrm>
              <a:off x="2059801" y="2737725"/>
              <a:ext cx="27068" cy="8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0863" extrusionOk="0">
                  <a:moveTo>
                    <a:pt x="14400" y="94"/>
                  </a:moveTo>
                  <a:cubicBezTo>
                    <a:pt x="7200" y="-737"/>
                    <a:pt x="7200" y="4248"/>
                    <a:pt x="4800" y="4248"/>
                  </a:cubicBezTo>
                  <a:cubicBezTo>
                    <a:pt x="4800" y="5078"/>
                    <a:pt x="0" y="2586"/>
                    <a:pt x="0" y="5078"/>
                  </a:cubicBezTo>
                  <a:cubicBezTo>
                    <a:pt x="0" y="20863"/>
                    <a:pt x="0" y="20863"/>
                    <a:pt x="0" y="20863"/>
                  </a:cubicBezTo>
                  <a:cubicBezTo>
                    <a:pt x="4800" y="20863"/>
                    <a:pt x="4800" y="20863"/>
                    <a:pt x="4800" y="20863"/>
                  </a:cubicBezTo>
                  <a:cubicBezTo>
                    <a:pt x="4800" y="20032"/>
                    <a:pt x="12000" y="18371"/>
                    <a:pt x="14400" y="15878"/>
                  </a:cubicBezTo>
                  <a:cubicBezTo>
                    <a:pt x="19200" y="14217"/>
                    <a:pt x="14400" y="6740"/>
                    <a:pt x="19200" y="2586"/>
                  </a:cubicBezTo>
                  <a:cubicBezTo>
                    <a:pt x="21600" y="1755"/>
                    <a:pt x="19200" y="94"/>
                    <a:pt x="19200" y="94"/>
                  </a:cubicBezTo>
                  <a:cubicBezTo>
                    <a:pt x="14400" y="1755"/>
                    <a:pt x="14400" y="1755"/>
                    <a:pt x="14400" y="9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96BD5B1-3428-2889-DBFC-A20C3F11CA97}"/>
                </a:ext>
              </a:extLst>
            </p:cNvPr>
            <p:cNvSpPr/>
            <p:nvPr/>
          </p:nvSpPr>
          <p:spPr>
            <a:xfrm>
              <a:off x="2097445" y="2851776"/>
              <a:ext cx="116793" cy="14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57" extrusionOk="0">
                  <a:moveTo>
                    <a:pt x="1435" y="10309"/>
                  </a:moveTo>
                  <a:cubicBezTo>
                    <a:pt x="3235" y="10309"/>
                    <a:pt x="3235" y="10309"/>
                    <a:pt x="3235" y="9327"/>
                  </a:cubicBezTo>
                  <a:cubicBezTo>
                    <a:pt x="4435" y="7855"/>
                    <a:pt x="5035" y="9327"/>
                    <a:pt x="4435" y="7855"/>
                  </a:cubicBezTo>
                  <a:cubicBezTo>
                    <a:pt x="4435" y="5400"/>
                    <a:pt x="4435" y="6382"/>
                    <a:pt x="6235" y="6382"/>
                  </a:cubicBezTo>
                  <a:cubicBezTo>
                    <a:pt x="6835" y="6382"/>
                    <a:pt x="6835" y="3927"/>
                    <a:pt x="8035" y="4909"/>
                  </a:cubicBezTo>
                  <a:cubicBezTo>
                    <a:pt x="8635" y="6382"/>
                    <a:pt x="9835" y="6382"/>
                    <a:pt x="9835" y="5400"/>
                  </a:cubicBezTo>
                  <a:cubicBezTo>
                    <a:pt x="8635" y="4909"/>
                    <a:pt x="12235" y="2455"/>
                    <a:pt x="12235" y="1473"/>
                  </a:cubicBezTo>
                  <a:cubicBezTo>
                    <a:pt x="13435" y="982"/>
                    <a:pt x="13435" y="982"/>
                    <a:pt x="14035" y="1473"/>
                  </a:cubicBezTo>
                  <a:cubicBezTo>
                    <a:pt x="14035" y="1473"/>
                    <a:pt x="17635" y="1473"/>
                    <a:pt x="18835" y="982"/>
                  </a:cubicBezTo>
                  <a:cubicBezTo>
                    <a:pt x="19435" y="0"/>
                    <a:pt x="20635" y="0"/>
                    <a:pt x="21235" y="0"/>
                  </a:cubicBezTo>
                  <a:cubicBezTo>
                    <a:pt x="20635" y="982"/>
                    <a:pt x="20635" y="1473"/>
                    <a:pt x="21235" y="2455"/>
                  </a:cubicBezTo>
                  <a:cubicBezTo>
                    <a:pt x="21235" y="3927"/>
                    <a:pt x="19435" y="4909"/>
                    <a:pt x="19435" y="6382"/>
                  </a:cubicBezTo>
                  <a:cubicBezTo>
                    <a:pt x="19435" y="7855"/>
                    <a:pt x="18835" y="6873"/>
                    <a:pt x="19435" y="8345"/>
                  </a:cubicBezTo>
                  <a:cubicBezTo>
                    <a:pt x="19435" y="10800"/>
                    <a:pt x="19435" y="11782"/>
                    <a:pt x="19435" y="12273"/>
                  </a:cubicBezTo>
                  <a:cubicBezTo>
                    <a:pt x="19435" y="13255"/>
                    <a:pt x="19435" y="13255"/>
                    <a:pt x="19435" y="13255"/>
                  </a:cubicBezTo>
                  <a:cubicBezTo>
                    <a:pt x="18835" y="13255"/>
                    <a:pt x="19435" y="13255"/>
                    <a:pt x="18835" y="13745"/>
                  </a:cubicBezTo>
                  <a:cubicBezTo>
                    <a:pt x="18835" y="14727"/>
                    <a:pt x="17635" y="15709"/>
                    <a:pt x="18835" y="15709"/>
                  </a:cubicBezTo>
                  <a:cubicBezTo>
                    <a:pt x="18835" y="15709"/>
                    <a:pt x="19435" y="17182"/>
                    <a:pt x="18835" y="17182"/>
                  </a:cubicBezTo>
                  <a:cubicBezTo>
                    <a:pt x="18835" y="17182"/>
                    <a:pt x="17635" y="17673"/>
                    <a:pt x="17635" y="18655"/>
                  </a:cubicBezTo>
                  <a:cubicBezTo>
                    <a:pt x="18835" y="19145"/>
                    <a:pt x="18835" y="20127"/>
                    <a:pt x="18835" y="20127"/>
                  </a:cubicBezTo>
                  <a:cubicBezTo>
                    <a:pt x="17635" y="21600"/>
                    <a:pt x="15835" y="21109"/>
                    <a:pt x="15835" y="20127"/>
                  </a:cubicBezTo>
                  <a:cubicBezTo>
                    <a:pt x="15835" y="19145"/>
                    <a:pt x="15235" y="20127"/>
                    <a:pt x="15235" y="19145"/>
                  </a:cubicBezTo>
                  <a:cubicBezTo>
                    <a:pt x="13435" y="18655"/>
                    <a:pt x="14035" y="21109"/>
                    <a:pt x="11635" y="19145"/>
                  </a:cubicBezTo>
                  <a:cubicBezTo>
                    <a:pt x="9835" y="17673"/>
                    <a:pt x="9835" y="18655"/>
                    <a:pt x="9835" y="19145"/>
                  </a:cubicBezTo>
                  <a:cubicBezTo>
                    <a:pt x="6835" y="17182"/>
                    <a:pt x="6235" y="17182"/>
                    <a:pt x="5035" y="15709"/>
                  </a:cubicBezTo>
                  <a:cubicBezTo>
                    <a:pt x="4435" y="13255"/>
                    <a:pt x="2635" y="13255"/>
                    <a:pt x="1435" y="11782"/>
                  </a:cubicBezTo>
                  <a:cubicBezTo>
                    <a:pt x="235" y="10800"/>
                    <a:pt x="-365" y="10800"/>
                    <a:pt x="235" y="10309"/>
                  </a:cubicBezTo>
                  <a:cubicBezTo>
                    <a:pt x="235" y="9327"/>
                    <a:pt x="1435" y="10800"/>
                    <a:pt x="1435" y="1030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D7682266-1968-7A0A-8D56-816A3B5C5E00}"/>
                </a:ext>
              </a:extLst>
            </p:cNvPr>
            <p:cNvSpPr/>
            <p:nvPr/>
          </p:nvSpPr>
          <p:spPr>
            <a:xfrm>
              <a:off x="2049619" y="2819903"/>
              <a:ext cx="164621" cy="10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3888" y="1916"/>
                  </a:moveTo>
                  <a:cubicBezTo>
                    <a:pt x="3456" y="2613"/>
                    <a:pt x="2160" y="6097"/>
                    <a:pt x="1296" y="6097"/>
                  </a:cubicBezTo>
                  <a:cubicBezTo>
                    <a:pt x="432" y="6794"/>
                    <a:pt x="2160" y="10278"/>
                    <a:pt x="0" y="11671"/>
                  </a:cubicBezTo>
                  <a:cubicBezTo>
                    <a:pt x="2592" y="12368"/>
                    <a:pt x="3456" y="15852"/>
                    <a:pt x="3888" y="14458"/>
                  </a:cubicBezTo>
                  <a:cubicBezTo>
                    <a:pt x="3888" y="14458"/>
                    <a:pt x="6048" y="13761"/>
                    <a:pt x="6048" y="15852"/>
                  </a:cubicBezTo>
                  <a:cubicBezTo>
                    <a:pt x="6048" y="16549"/>
                    <a:pt x="6048" y="17942"/>
                    <a:pt x="6048" y="17942"/>
                  </a:cubicBezTo>
                  <a:cubicBezTo>
                    <a:pt x="6480" y="19336"/>
                    <a:pt x="6048" y="16549"/>
                    <a:pt x="6480" y="19336"/>
                  </a:cubicBezTo>
                  <a:cubicBezTo>
                    <a:pt x="7344" y="21426"/>
                    <a:pt x="7776" y="20032"/>
                    <a:pt x="7344" y="21426"/>
                  </a:cubicBezTo>
                  <a:cubicBezTo>
                    <a:pt x="8640" y="21426"/>
                    <a:pt x="8640" y="21426"/>
                    <a:pt x="8640" y="20032"/>
                  </a:cubicBezTo>
                  <a:cubicBezTo>
                    <a:pt x="9072" y="17942"/>
                    <a:pt x="9936" y="20032"/>
                    <a:pt x="9072" y="17942"/>
                  </a:cubicBezTo>
                  <a:cubicBezTo>
                    <a:pt x="9072" y="14458"/>
                    <a:pt x="9072" y="15852"/>
                    <a:pt x="10368" y="15852"/>
                  </a:cubicBezTo>
                  <a:cubicBezTo>
                    <a:pt x="11232" y="15852"/>
                    <a:pt x="11232" y="12368"/>
                    <a:pt x="12096" y="13761"/>
                  </a:cubicBezTo>
                  <a:cubicBezTo>
                    <a:pt x="12528" y="15852"/>
                    <a:pt x="13392" y="15852"/>
                    <a:pt x="13392" y="14458"/>
                  </a:cubicBezTo>
                  <a:cubicBezTo>
                    <a:pt x="12528" y="13761"/>
                    <a:pt x="15120" y="10278"/>
                    <a:pt x="15120" y="9581"/>
                  </a:cubicBezTo>
                  <a:cubicBezTo>
                    <a:pt x="15984" y="8187"/>
                    <a:pt x="15984" y="8187"/>
                    <a:pt x="16416" y="9581"/>
                  </a:cubicBezTo>
                  <a:cubicBezTo>
                    <a:pt x="16416" y="9581"/>
                    <a:pt x="19008" y="9581"/>
                    <a:pt x="19872" y="8187"/>
                  </a:cubicBezTo>
                  <a:cubicBezTo>
                    <a:pt x="20304" y="6794"/>
                    <a:pt x="21168" y="6794"/>
                    <a:pt x="21600" y="6794"/>
                  </a:cubicBezTo>
                  <a:cubicBezTo>
                    <a:pt x="21600" y="6794"/>
                    <a:pt x="21168" y="6097"/>
                    <a:pt x="20304" y="4703"/>
                  </a:cubicBezTo>
                  <a:cubicBezTo>
                    <a:pt x="19008" y="4007"/>
                    <a:pt x="19008" y="4007"/>
                    <a:pt x="18576" y="1916"/>
                  </a:cubicBezTo>
                  <a:cubicBezTo>
                    <a:pt x="17712" y="523"/>
                    <a:pt x="15984" y="-174"/>
                    <a:pt x="15120" y="523"/>
                  </a:cubicBezTo>
                  <a:cubicBezTo>
                    <a:pt x="14688" y="523"/>
                    <a:pt x="13824" y="523"/>
                    <a:pt x="13392" y="523"/>
                  </a:cubicBezTo>
                  <a:cubicBezTo>
                    <a:pt x="12528" y="-174"/>
                    <a:pt x="12096" y="-174"/>
                    <a:pt x="12096" y="523"/>
                  </a:cubicBezTo>
                  <a:cubicBezTo>
                    <a:pt x="12528" y="523"/>
                    <a:pt x="11232" y="1916"/>
                    <a:pt x="10368" y="1916"/>
                  </a:cubicBezTo>
                  <a:cubicBezTo>
                    <a:pt x="9072" y="1916"/>
                    <a:pt x="7776" y="523"/>
                    <a:pt x="7344" y="1916"/>
                  </a:cubicBezTo>
                  <a:cubicBezTo>
                    <a:pt x="6480" y="1916"/>
                    <a:pt x="6480" y="523"/>
                    <a:pt x="6048" y="523"/>
                  </a:cubicBezTo>
                  <a:cubicBezTo>
                    <a:pt x="5184" y="523"/>
                    <a:pt x="5184" y="2613"/>
                    <a:pt x="3888" y="191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31D693F7-E205-489C-1173-B9F697CDB817}"/>
                </a:ext>
              </a:extLst>
            </p:cNvPr>
            <p:cNvSpPr/>
            <p:nvPr/>
          </p:nvSpPr>
          <p:spPr>
            <a:xfrm>
              <a:off x="2034343" y="2875874"/>
              <a:ext cx="61777" cy="3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extrusionOk="0">
                  <a:moveTo>
                    <a:pt x="5400" y="0"/>
                  </a:moveTo>
                  <a:cubicBezTo>
                    <a:pt x="11880" y="1800"/>
                    <a:pt x="14040" y="10800"/>
                    <a:pt x="15120" y="7200"/>
                  </a:cubicBezTo>
                  <a:cubicBezTo>
                    <a:pt x="15120" y="7200"/>
                    <a:pt x="20520" y="5400"/>
                    <a:pt x="20520" y="10800"/>
                  </a:cubicBezTo>
                  <a:cubicBezTo>
                    <a:pt x="20520" y="12600"/>
                    <a:pt x="20520" y="16200"/>
                    <a:pt x="20520" y="16200"/>
                  </a:cubicBezTo>
                  <a:cubicBezTo>
                    <a:pt x="18360" y="16200"/>
                    <a:pt x="18360" y="19800"/>
                    <a:pt x="20520" y="19800"/>
                  </a:cubicBezTo>
                  <a:cubicBezTo>
                    <a:pt x="21600" y="19800"/>
                    <a:pt x="17280" y="21600"/>
                    <a:pt x="15120" y="21600"/>
                  </a:cubicBezTo>
                  <a:cubicBezTo>
                    <a:pt x="11880" y="16200"/>
                    <a:pt x="15120" y="21600"/>
                    <a:pt x="14040" y="21600"/>
                  </a:cubicBezTo>
                  <a:cubicBezTo>
                    <a:pt x="11880" y="21600"/>
                    <a:pt x="7560" y="16200"/>
                    <a:pt x="4320" y="16200"/>
                  </a:cubicBezTo>
                  <a:cubicBezTo>
                    <a:pt x="0" y="16200"/>
                    <a:pt x="2160" y="12600"/>
                    <a:pt x="0" y="10800"/>
                  </a:cubicBezTo>
                  <a:cubicBezTo>
                    <a:pt x="0" y="5400"/>
                    <a:pt x="5400" y="5400"/>
                    <a:pt x="5400" y="0"/>
                  </a:cubicBezTo>
                  <a:cubicBezTo>
                    <a:pt x="4320" y="0"/>
                    <a:pt x="5400" y="0"/>
                    <a:pt x="54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789C79AC-BE32-2D95-9B0A-C175D3DBA18A}"/>
                </a:ext>
              </a:extLst>
            </p:cNvPr>
            <p:cNvSpPr/>
            <p:nvPr/>
          </p:nvSpPr>
          <p:spPr>
            <a:xfrm>
              <a:off x="1980039" y="2762271"/>
              <a:ext cx="100129" cy="13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cubicBezTo>
                    <a:pt x="17280" y="9720"/>
                    <a:pt x="17280" y="9720"/>
                    <a:pt x="17280" y="9720"/>
                  </a:cubicBezTo>
                  <a:cubicBezTo>
                    <a:pt x="18720" y="9720"/>
                    <a:pt x="18720" y="9720"/>
                    <a:pt x="18720" y="9720"/>
                  </a:cubicBezTo>
                  <a:cubicBezTo>
                    <a:pt x="19440" y="10800"/>
                    <a:pt x="19440" y="11340"/>
                    <a:pt x="20880" y="10800"/>
                  </a:cubicBezTo>
                  <a:cubicBezTo>
                    <a:pt x="20880" y="10800"/>
                    <a:pt x="20880" y="10800"/>
                    <a:pt x="20880" y="9720"/>
                  </a:cubicBezTo>
                  <a:cubicBezTo>
                    <a:pt x="19440" y="9720"/>
                    <a:pt x="20880" y="9180"/>
                    <a:pt x="21600" y="10800"/>
                  </a:cubicBezTo>
                  <a:cubicBezTo>
                    <a:pt x="20880" y="11340"/>
                    <a:pt x="18720" y="14040"/>
                    <a:pt x="17280" y="14040"/>
                  </a:cubicBezTo>
                  <a:cubicBezTo>
                    <a:pt x="16560" y="15120"/>
                    <a:pt x="18720" y="17280"/>
                    <a:pt x="15120" y="18360"/>
                  </a:cubicBezTo>
                  <a:cubicBezTo>
                    <a:pt x="15120" y="18360"/>
                    <a:pt x="14400" y="18360"/>
                    <a:pt x="15120" y="18360"/>
                  </a:cubicBezTo>
                  <a:cubicBezTo>
                    <a:pt x="15120" y="19980"/>
                    <a:pt x="12240" y="19980"/>
                    <a:pt x="12240" y="21600"/>
                  </a:cubicBezTo>
                  <a:cubicBezTo>
                    <a:pt x="10080" y="21060"/>
                    <a:pt x="8640" y="19980"/>
                    <a:pt x="6480" y="21060"/>
                  </a:cubicBezTo>
                  <a:cubicBezTo>
                    <a:pt x="4320" y="21060"/>
                    <a:pt x="4320" y="21060"/>
                    <a:pt x="0" y="17280"/>
                  </a:cubicBezTo>
                  <a:cubicBezTo>
                    <a:pt x="0" y="17280"/>
                    <a:pt x="0" y="16740"/>
                    <a:pt x="0" y="15660"/>
                  </a:cubicBezTo>
                  <a:cubicBezTo>
                    <a:pt x="0" y="15120"/>
                    <a:pt x="1440" y="14040"/>
                    <a:pt x="1440" y="14040"/>
                  </a:cubicBezTo>
                  <a:cubicBezTo>
                    <a:pt x="0" y="13500"/>
                    <a:pt x="0" y="13500"/>
                    <a:pt x="0" y="13500"/>
                  </a:cubicBezTo>
                  <a:cubicBezTo>
                    <a:pt x="2160" y="9180"/>
                    <a:pt x="2160" y="9180"/>
                    <a:pt x="2160" y="9180"/>
                  </a:cubicBezTo>
                  <a:cubicBezTo>
                    <a:pt x="10080" y="9180"/>
                    <a:pt x="10080" y="9180"/>
                    <a:pt x="10080" y="9180"/>
                  </a:cubicBezTo>
                  <a:cubicBezTo>
                    <a:pt x="10800" y="5940"/>
                    <a:pt x="8640" y="8100"/>
                    <a:pt x="8640" y="6480"/>
                  </a:cubicBezTo>
                  <a:cubicBezTo>
                    <a:pt x="7920" y="4860"/>
                    <a:pt x="6480" y="4860"/>
                    <a:pt x="5760" y="3780"/>
                  </a:cubicBezTo>
                  <a:cubicBezTo>
                    <a:pt x="5760" y="3240"/>
                    <a:pt x="4320" y="3240"/>
                    <a:pt x="4320" y="3240"/>
                  </a:cubicBezTo>
                  <a:cubicBezTo>
                    <a:pt x="6480" y="3240"/>
                    <a:pt x="6480" y="3240"/>
                    <a:pt x="6480" y="3240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17280" y="0"/>
                    <a:pt x="17280" y="0"/>
                    <a:pt x="17280" y="0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36FC13A-6116-4D81-112C-BD9DD4746B4C}"/>
                </a:ext>
              </a:extLst>
            </p:cNvPr>
            <p:cNvSpPr/>
            <p:nvPr/>
          </p:nvSpPr>
          <p:spPr>
            <a:xfrm>
              <a:off x="2343217" y="2735588"/>
              <a:ext cx="54937" cy="2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19090" extrusionOk="0">
                  <a:moveTo>
                    <a:pt x="0" y="1800"/>
                  </a:moveTo>
                  <a:cubicBezTo>
                    <a:pt x="1200" y="-600"/>
                    <a:pt x="4800" y="-600"/>
                    <a:pt x="10800" y="1800"/>
                  </a:cubicBezTo>
                  <a:cubicBezTo>
                    <a:pt x="18000" y="6600"/>
                    <a:pt x="19200" y="6600"/>
                    <a:pt x="19200" y="13800"/>
                  </a:cubicBezTo>
                  <a:cubicBezTo>
                    <a:pt x="21600" y="18600"/>
                    <a:pt x="18000" y="13800"/>
                    <a:pt x="14400" y="13800"/>
                  </a:cubicBezTo>
                  <a:cubicBezTo>
                    <a:pt x="10800" y="13800"/>
                    <a:pt x="14400" y="21000"/>
                    <a:pt x="8400" y="18600"/>
                  </a:cubicBezTo>
                  <a:cubicBezTo>
                    <a:pt x="1200" y="13800"/>
                    <a:pt x="4800" y="9000"/>
                    <a:pt x="1200" y="9000"/>
                  </a:cubicBezTo>
                  <a:cubicBezTo>
                    <a:pt x="0" y="6600"/>
                    <a:pt x="0" y="6600"/>
                    <a:pt x="0" y="1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971F8244-388D-0D7A-5502-F2498F02A6C6}"/>
                </a:ext>
              </a:extLst>
            </p:cNvPr>
            <p:cNvSpPr/>
            <p:nvPr/>
          </p:nvSpPr>
          <p:spPr>
            <a:xfrm>
              <a:off x="2441650" y="2689093"/>
              <a:ext cx="76444" cy="6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8674" extrusionOk="0">
                  <a:moveTo>
                    <a:pt x="20700" y="17428"/>
                  </a:moveTo>
                  <a:cubicBezTo>
                    <a:pt x="15300" y="14482"/>
                    <a:pt x="13500" y="19391"/>
                    <a:pt x="10800" y="17428"/>
                  </a:cubicBezTo>
                  <a:cubicBezTo>
                    <a:pt x="3600" y="14482"/>
                    <a:pt x="7200" y="21355"/>
                    <a:pt x="3600" y="17428"/>
                  </a:cubicBezTo>
                  <a:cubicBezTo>
                    <a:pt x="900" y="14482"/>
                    <a:pt x="0" y="16446"/>
                    <a:pt x="0" y="13500"/>
                  </a:cubicBezTo>
                  <a:cubicBezTo>
                    <a:pt x="900" y="10555"/>
                    <a:pt x="9900" y="16446"/>
                    <a:pt x="13500" y="13500"/>
                  </a:cubicBezTo>
                  <a:cubicBezTo>
                    <a:pt x="15300" y="13500"/>
                    <a:pt x="18000" y="14482"/>
                    <a:pt x="15300" y="10555"/>
                  </a:cubicBezTo>
                  <a:cubicBezTo>
                    <a:pt x="9900" y="5646"/>
                    <a:pt x="15300" y="5646"/>
                    <a:pt x="12600" y="3682"/>
                  </a:cubicBezTo>
                  <a:cubicBezTo>
                    <a:pt x="8100" y="2700"/>
                    <a:pt x="7200" y="3682"/>
                    <a:pt x="8100" y="737"/>
                  </a:cubicBezTo>
                  <a:cubicBezTo>
                    <a:pt x="8100" y="-245"/>
                    <a:pt x="13500" y="-245"/>
                    <a:pt x="15300" y="737"/>
                  </a:cubicBezTo>
                  <a:cubicBezTo>
                    <a:pt x="18000" y="2700"/>
                    <a:pt x="18000" y="737"/>
                    <a:pt x="20700" y="737"/>
                  </a:cubicBezTo>
                  <a:cubicBezTo>
                    <a:pt x="18900" y="5646"/>
                    <a:pt x="21600" y="8591"/>
                    <a:pt x="18900" y="11537"/>
                  </a:cubicBezTo>
                  <a:cubicBezTo>
                    <a:pt x="18000" y="14482"/>
                    <a:pt x="20700" y="13500"/>
                    <a:pt x="20700" y="1742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18299C0C-546C-F3BC-FC7E-B5B2C95ECBA0}"/>
                </a:ext>
              </a:extLst>
            </p:cNvPr>
            <p:cNvSpPr/>
            <p:nvPr/>
          </p:nvSpPr>
          <p:spPr>
            <a:xfrm>
              <a:off x="2510447" y="2686737"/>
              <a:ext cx="93199" cy="7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17841" extrusionOk="0">
                  <a:moveTo>
                    <a:pt x="1587" y="1129"/>
                  </a:moveTo>
                  <a:cubicBezTo>
                    <a:pt x="147" y="5129"/>
                    <a:pt x="2307" y="7529"/>
                    <a:pt x="147" y="9929"/>
                  </a:cubicBezTo>
                  <a:cubicBezTo>
                    <a:pt x="-573" y="12329"/>
                    <a:pt x="1587" y="11529"/>
                    <a:pt x="1587" y="14729"/>
                  </a:cubicBezTo>
                  <a:cubicBezTo>
                    <a:pt x="2307" y="20329"/>
                    <a:pt x="3747" y="17129"/>
                    <a:pt x="4467" y="14729"/>
                  </a:cubicBezTo>
                  <a:cubicBezTo>
                    <a:pt x="5907" y="12329"/>
                    <a:pt x="6627" y="11529"/>
                    <a:pt x="8067" y="12329"/>
                  </a:cubicBezTo>
                  <a:cubicBezTo>
                    <a:pt x="8067" y="14729"/>
                    <a:pt x="9507" y="14729"/>
                    <a:pt x="10227" y="12329"/>
                  </a:cubicBezTo>
                  <a:cubicBezTo>
                    <a:pt x="12387" y="11529"/>
                    <a:pt x="16707" y="12329"/>
                    <a:pt x="18147" y="13929"/>
                  </a:cubicBezTo>
                  <a:cubicBezTo>
                    <a:pt x="18867" y="14729"/>
                    <a:pt x="21027" y="11529"/>
                    <a:pt x="20307" y="9929"/>
                  </a:cubicBezTo>
                  <a:cubicBezTo>
                    <a:pt x="18147" y="9129"/>
                    <a:pt x="18147" y="7529"/>
                    <a:pt x="16707" y="7529"/>
                  </a:cubicBezTo>
                  <a:cubicBezTo>
                    <a:pt x="14547" y="7529"/>
                    <a:pt x="13827" y="5929"/>
                    <a:pt x="14547" y="5929"/>
                  </a:cubicBezTo>
                  <a:cubicBezTo>
                    <a:pt x="16707" y="5929"/>
                    <a:pt x="15987" y="3529"/>
                    <a:pt x="13827" y="5129"/>
                  </a:cubicBezTo>
                  <a:cubicBezTo>
                    <a:pt x="10227" y="5929"/>
                    <a:pt x="12387" y="1129"/>
                    <a:pt x="10227" y="2729"/>
                  </a:cubicBezTo>
                  <a:cubicBezTo>
                    <a:pt x="9507" y="3529"/>
                    <a:pt x="5907" y="-1271"/>
                    <a:pt x="4467" y="329"/>
                  </a:cubicBezTo>
                  <a:cubicBezTo>
                    <a:pt x="3747" y="1129"/>
                    <a:pt x="2307" y="-1271"/>
                    <a:pt x="1587" y="112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239">
              <a:extLst>
                <a:ext uri="{FF2B5EF4-FFF2-40B4-BE49-F238E27FC236}">
                  <a16:creationId xmlns:a16="http://schemas.microsoft.com/office/drawing/2014/main" id="{36C98766-4667-3ADD-A172-BE8130A02ED1}"/>
                </a:ext>
              </a:extLst>
            </p:cNvPr>
            <p:cNvSpPr/>
            <p:nvPr/>
          </p:nvSpPr>
          <p:spPr>
            <a:xfrm>
              <a:off x="2326496" y="2448995"/>
              <a:ext cx="160977" cy="20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7666" y="20914"/>
                  </a:moveTo>
                  <a:cubicBezTo>
                    <a:pt x="18962" y="19886"/>
                    <a:pt x="19826" y="20914"/>
                    <a:pt x="19826" y="20229"/>
                  </a:cubicBezTo>
                  <a:cubicBezTo>
                    <a:pt x="20258" y="19200"/>
                    <a:pt x="21122" y="20914"/>
                    <a:pt x="18962" y="21600"/>
                  </a:cubicBezTo>
                  <a:cubicBezTo>
                    <a:pt x="17666" y="21600"/>
                    <a:pt x="17666" y="21600"/>
                    <a:pt x="17666" y="20914"/>
                  </a:cubicBezTo>
                  <a:close/>
                  <a:moveTo>
                    <a:pt x="4274" y="9257"/>
                  </a:moveTo>
                  <a:cubicBezTo>
                    <a:pt x="4706" y="8571"/>
                    <a:pt x="4706" y="7886"/>
                    <a:pt x="4274" y="7543"/>
                  </a:cubicBezTo>
                  <a:cubicBezTo>
                    <a:pt x="3410" y="6857"/>
                    <a:pt x="3410" y="6514"/>
                    <a:pt x="3410" y="6514"/>
                  </a:cubicBezTo>
                  <a:cubicBezTo>
                    <a:pt x="2546" y="6514"/>
                    <a:pt x="2546" y="6857"/>
                    <a:pt x="2546" y="7886"/>
                  </a:cubicBezTo>
                  <a:cubicBezTo>
                    <a:pt x="2114" y="8571"/>
                    <a:pt x="2114" y="8571"/>
                    <a:pt x="3410" y="9257"/>
                  </a:cubicBezTo>
                  <a:cubicBezTo>
                    <a:pt x="4274" y="9600"/>
                    <a:pt x="4274" y="9257"/>
                    <a:pt x="4274" y="9257"/>
                  </a:cubicBezTo>
                  <a:close/>
                  <a:moveTo>
                    <a:pt x="4706" y="11314"/>
                  </a:moveTo>
                  <a:cubicBezTo>
                    <a:pt x="5138" y="11314"/>
                    <a:pt x="5138" y="11314"/>
                    <a:pt x="4706" y="10286"/>
                  </a:cubicBezTo>
                  <a:cubicBezTo>
                    <a:pt x="4706" y="9257"/>
                    <a:pt x="4706" y="10286"/>
                    <a:pt x="4274" y="9600"/>
                  </a:cubicBezTo>
                  <a:cubicBezTo>
                    <a:pt x="3410" y="9257"/>
                    <a:pt x="3410" y="10286"/>
                    <a:pt x="4274" y="10629"/>
                  </a:cubicBezTo>
                  <a:cubicBezTo>
                    <a:pt x="4706" y="11314"/>
                    <a:pt x="4274" y="11314"/>
                    <a:pt x="4706" y="11314"/>
                  </a:cubicBezTo>
                  <a:close/>
                  <a:moveTo>
                    <a:pt x="2114" y="1029"/>
                  </a:moveTo>
                  <a:cubicBezTo>
                    <a:pt x="3410" y="1029"/>
                    <a:pt x="3410" y="1714"/>
                    <a:pt x="3410" y="1029"/>
                  </a:cubicBezTo>
                  <a:cubicBezTo>
                    <a:pt x="4274" y="686"/>
                    <a:pt x="2546" y="1029"/>
                    <a:pt x="1250" y="686"/>
                  </a:cubicBezTo>
                  <a:cubicBezTo>
                    <a:pt x="-46" y="686"/>
                    <a:pt x="2114" y="1714"/>
                    <a:pt x="818" y="1029"/>
                  </a:cubicBezTo>
                  <a:cubicBezTo>
                    <a:pt x="-46" y="1029"/>
                    <a:pt x="-478" y="1029"/>
                    <a:pt x="818" y="1714"/>
                  </a:cubicBezTo>
                  <a:cubicBezTo>
                    <a:pt x="818" y="1714"/>
                    <a:pt x="818" y="1714"/>
                    <a:pt x="2114" y="1029"/>
                  </a:cubicBezTo>
                  <a:close/>
                  <a:moveTo>
                    <a:pt x="6866" y="2743"/>
                  </a:moveTo>
                  <a:cubicBezTo>
                    <a:pt x="6866" y="2743"/>
                    <a:pt x="6866" y="1714"/>
                    <a:pt x="6002" y="1714"/>
                  </a:cubicBezTo>
                  <a:cubicBezTo>
                    <a:pt x="5138" y="1029"/>
                    <a:pt x="5138" y="0"/>
                    <a:pt x="4274" y="0"/>
                  </a:cubicBezTo>
                  <a:cubicBezTo>
                    <a:pt x="2546" y="0"/>
                    <a:pt x="4274" y="0"/>
                    <a:pt x="4706" y="686"/>
                  </a:cubicBezTo>
                  <a:cubicBezTo>
                    <a:pt x="5138" y="686"/>
                    <a:pt x="5138" y="1029"/>
                    <a:pt x="6002" y="1714"/>
                  </a:cubicBezTo>
                  <a:cubicBezTo>
                    <a:pt x="6866" y="2057"/>
                    <a:pt x="6002" y="1714"/>
                    <a:pt x="6002" y="2743"/>
                  </a:cubicBezTo>
                  <a:cubicBezTo>
                    <a:pt x="6002" y="3771"/>
                    <a:pt x="4706" y="2743"/>
                    <a:pt x="6002" y="3771"/>
                  </a:cubicBezTo>
                  <a:cubicBezTo>
                    <a:pt x="6002" y="4457"/>
                    <a:pt x="6002" y="2743"/>
                    <a:pt x="6866" y="2743"/>
                  </a:cubicBezTo>
                  <a:close/>
                  <a:moveTo>
                    <a:pt x="20258" y="16800"/>
                  </a:moveTo>
                  <a:cubicBezTo>
                    <a:pt x="21122" y="16800"/>
                    <a:pt x="21122" y="16800"/>
                    <a:pt x="21122" y="16800"/>
                  </a:cubicBezTo>
                  <a:cubicBezTo>
                    <a:pt x="21122" y="16114"/>
                    <a:pt x="19826" y="16114"/>
                    <a:pt x="19826" y="16114"/>
                  </a:cubicBezTo>
                  <a:cubicBezTo>
                    <a:pt x="19826" y="16114"/>
                    <a:pt x="19826" y="16800"/>
                    <a:pt x="20258" y="16800"/>
                  </a:cubicBezTo>
                  <a:close/>
                  <a:moveTo>
                    <a:pt x="9458" y="6514"/>
                  </a:moveTo>
                  <a:cubicBezTo>
                    <a:pt x="9890" y="7543"/>
                    <a:pt x="8594" y="7543"/>
                    <a:pt x="8594" y="7886"/>
                  </a:cubicBezTo>
                  <a:cubicBezTo>
                    <a:pt x="9458" y="7886"/>
                    <a:pt x="9458" y="9257"/>
                    <a:pt x="9458" y="8571"/>
                  </a:cubicBezTo>
                  <a:cubicBezTo>
                    <a:pt x="9890" y="8571"/>
                    <a:pt x="9458" y="8571"/>
                    <a:pt x="9458" y="7886"/>
                  </a:cubicBezTo>
                  <a:cubicBezTo>
                    <a:pt x="9458" y="6857"/>
                    <a:pt x="9890" y="6857"/>
                    <a:pt x="9458" y="5829"/>
                  </a:cubicBezTo>
                  <a:cubicBezTo>
                    <a:pt x="8594" y="5486"/>
                    <a:pt x="7298" y="4800"/>
                    <a:pt x="7298" y="5486"/>
                  </a:cubicBezTo>
                  <a:cubicBezTo>
                    <a:pt x="7298" y="5486"/>
                    <a:pt x="8594" y="5829"/>
                    <a:pt x="9458" y="6514"/>
                  </a:cubicBezTo>
                  <a:close/>
                  <a:moveTo>
                    <a:pt x="16370" y="16114"/>
                  </a:moveTo>
                  <a:cubicBezTo>
                    <a:pt x="15938" y="16800"/>
                    <a:pt x="15938" y="17143"/>
                    <a:pt x="16370" y="16800"/>
                  </a:cubicBezTo>
                  <a:cubicBezTo>
                    <a:pt x="17666" y="16114"/>
                    <a:pt x="17666" y="15429"/>
                    <a:pt x="17234" y="15086"/>
                  </a:cubicBezTo>
                  <a:cubicBezTo>
                    <a:pt x="17234" y="14400"/>
                    <a:pt x="17234" y="15086"/>
                    <a:pt x="15938" y="14400"/>
                  </a:cubicBezTo>
                  <a:cubicBezTo>
                    <a:pt x="15074" y="14400"/>
                    <a:pt x="15938" y="15429"/>
                    <a:pt x="16370" y="15429"/>
                  </a:cubicBezTo>
                  <a:cubicBezTo>
                    <a:pt x="17234" y="15086"/>
                    <a:pt x="17234" y="15429"/>
                    <a:pt x="16370" y="16114"/>
                  </a:cubicBezTo>
                  <a:close/>
                  <a:moveTo>
                    <a:pt x="10754" y="12343"/>
                  </a:moveTo>
                  <a:cubicBezTo>
                    <a:pt x="11186" y="13029"/>
                    <a:pt x="11186" y="12343"/>
                    <a:pt x="10754" y="12343"/>
                  </a:cubicBezTo>
                  <a:cubicBezTo>
                    <a:pt x="10754" y="11657"/>
                    <a:pt x="9890" y="11314"/>
                    <a:pt x="9890" y="11657"/>
                  </a:cubicBezTo>
                  <a:cubicBezTo>
                    <a:pt x="9890" y="12343"/>
                    <a:pt x="9890" y="11657"/>
                    <a:pt x="10754" y="12343"/>
                  </a:cubicBezTo>
                  <a:close/>
                  <a:moveTo>
                    <a:pt x="12050" y="9600"/>
                  </a:moveTo>
                  <a:cubicBezTo>
                    <a:pt x="12050" y="9257"/>
                    <a:pt x="12050" y="8571"/>
                    <a:pt x="11186" y="7886"/>
                  </a:cubicBezTo>
                  <a:cubicBezTo>
                    <a:pt x="10754" y="7886"/>
                    <a:pt x="10754" y="7886"/>
                    <a:pt x="11186" y="8571"/>
                  </a:cubicBezTo>
                  <a:cubicBezTo>
                    <a:pt x="11186" y="8571"/>
                    <a:pt x="11186" y="9257"/>
                    <a:pt x="12050" y="9600"/>
                  </a:cubicBezTo>
                  <a:cubicBezTo>
                    <a:pt x="12482" y="10286"/>
                    <a:pt x="11186" y="10629"/>
                    <a:pt x="12050" y="10286"/>
                  </a:cubicBezTo>
                  <a:cubicBezTo>
                    <a:pt x="12482" y="10286"/>
                    <a:pt x="12482" y="9600"/>
                    <a:pt x="12050" y="9600"/>
                  </a:cubicBezTo>
                  <a:close/>
                  <a:moveTo>
                    <a:pt x="13778" y="14400"/>
                  </a:moveTo>
                  <a:cubicBezTo>
                    <a:pt x="13778" y="14400"/>
                    <a:pt x="14642" y="14400"/>
                    <a:pt x="13778" y="14057"/>
                  </a:cubicBezTo>
                  <a:cubicBezTo>
                    <a:pt x="13778" y="13371"/>
                    <a:pt x="13346" y="13371"/>
                    <a:pt x="13346" y="13371"/>
                  </a:cubicBezTo>
                  <a:cubicBezTo>
                    <a:pt x="13346" y="13029"/>
                    <a:pt x="12482" y="11657"/>
                    <a:pt x="12482" y="11657"/>
                  </a:cubicBezTo>
                  <a:cubicBezTo>
                    <a:pt x="12050" y="11314"/>
                    <a:pt x="12482" y="12343"/>
                    <a:pt x="13346" y="13029"/>
                  </a:cubicBezTo>
                  <a:cubicBezTo>
                    <a:pt x="13346" y="14057"/>
                    <a:pt x="12482" y="13029"/>
                    <a:pt x="13346" y="14057"/>
                  </a:cubicBezTo>
                  <a:cubicBezTo>
                    <a:pt x="13346" y="14057"/>
                    <a:pt x="13778" y="14057"/>
                    <a:pt x="13778" y="14400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240">
              <a:extLst>
                <a:ext uri="{FF2B5EF4-FFF2-40B4-BE49-F238E27FC236}">
                  <a16:creationId xmlns:a16="http://schemas.microsoft.com/office/drawing/2014/main" id="{0B96A59D-26B4-5231-AEA1-DAE2670FC66B}"/>
                </a:ext>
              </a:extLst>
            </p:cNvPr>
            <p:cNvSpPr/>
            <p:nvPr/>
          </p:nvSpPr>
          <p:spPr>
            <a:xfrm>
              <a:off x="2171811" y="2577291"/>
              <a:ext cx="280785" cy="11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19963" extrusionOk="0">
                  <a:moveTo>
                    <a:pt x="2009" y="7128"/>
                  </a:moveTo>
                  <a:cubicBezTo>
                    <a:pt x="1005" y="7128"/>
                    <a:pt x="753" y="9463"/>
                    <a:pt x="753" y="8296"/>
                  </a:cubicBezTo>
                  <a:cubicBezTo>
                    <a:pt x="753" y="7128"/>
                    <a:pt x="0" y="8296"/>
                    <a:pt x="0" y="7128"/>
                  </a:cubicBezTo>
                  <a:cubicBezTo>
                    <a:pt x="0" y="6544"/>
                    <a:pt x="1005" y="7128"/>
                    <a:pt x="1005" y="5377"/>
                  </a:cubicBezTo>
                  <a:cubicBezTo>
                    <a:pt x="753" y="4793"/>
                    <a:pt x="2009" y="1874"/>
                    <a:pt x="4270" y="1290"/>
                  </a:cubicBezTo>
                  <a:cubicBezTo>
                    <a:pt x="5274" y="1290"/>
                    <a:pt x="5023" y="-461"/>
                    <a:pt x="6028" y="123"/>
                  </a:cubicBezTo>
                  <a:cubicBezTo>
                    <a:pt x="7535" y="1290"/>
                    <a:pt x="7284" y="-461"/>
                    <a:pt x="7535" y="123"/>
                  </a:cubicBezTo>
                  <a:cubicBezTo>
                    <a:pt x="8037" y="1290"/>
                    <a:pt x="8288" y="-461"/>
                    <a:pt x="8791" y="1290"/>
                  </a:cubicBezTo>
                  <a:cubicBezTo>
                    <a:pt x="9042" y="1874"/>
                    <a:pt x="9795" y="123"/>
                    <a:pt x="10549" y="3042"/>
                  </a:cubicBezTo>
                  <a:cubicBezTo>
                    <a:pt x="11302" y="5377"/>
                    <a:pt x="11302" y="3042"/>
                    <a:pt x="12558" y="5377"/>
                  </a:cubicBezTo>
                  <a:cubicBezTo>
                    <a:pt x="14065" y="7128"/>
                    <a:pt x="14567" y="6544"/>
                    <a:pt x="14567" y="7128"/>
                  </a:cubicBezTo>
                  <a:cubicBezTo>
                    <a:pt x="14065" y="8296"/>
                    <a:pt x="14819" y="9463"/>
                    <a:pt x="14819" y="8296"/>
                  </a:cubicBezTo>
                  <a:cubicBezTo>
                    <a:pt x="14567" y="7128"/>
                    <a:pt x="15321" y="8296"/>
                    <a:pt x="15572" y="10047"/>
                  </a:cubicBezTo>
                  <a:cubicBezTo>
                    <a:pt x="16326" y="11215"/>
                    <a:pt x="16326" y="10047"/>
                    <a:pt x="16326" y="11215"/>
                  </a:cubicBezTo>
                  <a:cubicBezTo>
                    <a:pt x="16828" y="12966"/>
                    <a:pt x="17079" y="11215"/>
                    <a:pt x="17581" y="11798"/>
                  </a:cubicBezTo>
                  <a:cubicBezTo>
                    <a:pt x="17833" y="12966"/>
                    <a:pt x="18335" y="11215"/>
                    <a:pt x="18586" y="12966"/>
                  </a:cubicBezTo>
                  <a:cubicBezTo>
                    <a:pt x="18586" y="14717"/>
                    <a:pt x="17581" y="13550"/>
                    <a:pt x="19088" y="14717"/>
                  </a:cubicBezTo>
                  <a:cubicBezTo>
                    <a:pt x="20093" y="14717"/>
                    <a:pt x="20093" y="15301"/>
                    <a:pt x="20595" y="16469"/>
                  </a:cubicBezTo>
                  <a:cubicBezTo>
                    <a:pt x="20847" y="17053"/>
                    <a:pt x="21600" y="16469"/>
                    <a:pt x="21349" y="18220"/>
                  </a:cubicBezTo>
                  <a:cubicBezTo>
                    <a:pt x="20847" y="19388"/>
                    <a:pt x="20847" y="17053"/>
                    <a:pt x="19842" y="19388"/>
                  </a:cubicBezTo>
                  <a:cubicBezTo>
                    <a:pt x="18335" y="21139"/>
                    <a:pt x="19088" y="18220"/>
                    <a:pt x="16074" y="19388"/>
                  </a:cubicBezTo>
                  <a:cubicBezTo>
                    <a:pt x="12809" y="19971"/>
                    <a:pt x="14567" y="19388"/>
                    <a:pt x="15321" y="17053"/>
                  </a:cubicBezTo>
                  <a:cubicBezTo>
                    <a:pt x="16074" y="15301"/>
                    <a:pt x="15321" y="14717"/>
                    <a:pt x="14065" y="14717"/>
                  </a:cubicBezTo>
                  <a:cubicBezTo>
                    <a:pt x="12809" y="14717"/>
                    <a:pt x="12809" y="12966"/>
                    <a:pt x="12558" y="11215"/>
                  </a:cubicBezTo>
                  <a:cubicBezTo>
                    <a:pt x="12056" y="8296"/>
                    <a:pt x="11805" y="10047"/>
                    <a:pt x="10549" y="9463"/>
                  </a:cubicBezTo>
                  <a:cubicBezTo>
                    <a:pt x="9042" y="8296"/>
                    <a:pt x="9544" y="6544"/>
                    <a:pt x="8037" y="6544"/>
                  </a:cubicBezTo>
                  <a:cubicBezTo>
                    <a:pt x="6530" y="6544"/>
                    <a:pt x="6530" y="6544"/>
                    <a:pt x="5777" y="5377"/>
                  </a:cubicBezTo>
                  <a:cubicBezTo>
                    <a:pt x="5274" y="4793"/>
                    <a:pt x="6781" y="3625"/>
                    <a:pt x="6530" y="3625"/>
                  </a:cubicBezTo>
                  <a:cubicBezTo>
                    <a:pt x="6028" y="3042"/>
                    <a:pt x="4521" y="1874"/>
                    <a:pt x="3767" y="4793"/>
                  </a:cubicBezTo>
                  <a:cubicBezTo>
                    <a:pt x="2763" y="6544"/>
                    <a:pt x="2009" y="5377"/>
                    <a:pt x="2009" y="7128"/>
                  </a:cubicBezTo>
                  <a:close/>
                  <a:moveTo>
                    <a:pt x="4521" y="10047"/>
                  </a:moveTo>
                  <a:cubicBezTo>
                    <a:pt x="3516" y="11215"/>
                    <a:pt x="3516" y="7128"/>
                    <a:pt x="3767" y="7128"/>
                  </a:cubicBezTo>
                  <a:cubicBezTo>
                    <a:pt x="4521" y="7128"/>
                    <a:pt x="5023" y="10047"/>
                    <a:pt x="4521" y="10047"/>
                  </a:cubicBezTo>
                  <a:close/>
                  <a:moveTo>
                    <a:pt x="12558" y="4793"/>
                  </a:moveTo>
                  <a:cubicBezTo>
                    <a:pt x="12056" y="3625"/>
                    <a:pt x="12558" y="3625"/>
                    <a:pt x="12809" y="3625"/>
                  </a:cubicBezTo>
                  <a:cubicBezTo>
                    <a:pt x="12809" y="4793"/>
                    <a:pt x="12809" y="4793"/>
                    <a:pt x="12558" y="4793"/>
                  </a:cubicBezTo>
                  <a:close/>
                  <a:moveTo>
                    <a:pt x="13312" y="4793"/>
                  </a:moveTo>
                  <a:cubicBezTo>
                    <a:pt x="13312" y="4793"/>
                    <a:pt x="14065" y="5377"/>
                    <a:pt x="13814" y="5377"/>
                  </a:cubicBezTo>
                  <a:cubicBezTo>
                    <a:pt x="13312" y="5377"/>
                    <a:pt x="12809" y="5377"/>
                    <a:pt x="13312" y="4793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241">
              <a:extLst>
                <a:ext uri="{FF2B5EF4-FFF2-40B4-BE49-F238E27FC236}">
                  <a16:creationId xmlns:a16="http://schemas.microsoft.com/office/drawing/2014/main" id="{C32F0E3A-3049-F683-D0EA-EBC6ADBA4EEE}"/>
                </a:ext>
              </a:extLst>
            </p:cNvPr>
            <p:cNvSpPr/>
            <p:nvPr/>
          </p:nvSpPr>
          <p:spPr>
            <a:xfrm>
              <a:off x="2472200" y="2720018"/>
              <a:ext cx="1527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6161"/>
                  </a:moveTo>
                  <a:cubicBezTo>
                    <a:pt x="0" y="-8239"/>
                    <a:pt x="21600" y="6161"/>
                    <a:pt x="21600" y="13361"/>
                  </a:cubicBezTo>
                  <a:cubicBezTo>
                    <a:pt x="0" y="6161"/>
                    <a:pt x="0" y="6161"/>
                    <a:pt x="0" y="616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256">
              <a:extLst>
                <a:ext uri="{FF2B5EF4-FFF2-40B4-BE49-F238E27FC236}">
                  <a16:creationId xmlns:a16="http://schemas.microsoft.com/office/drawing/2014/main" id="{AC6949A9-0D45-6BCB-73F2-65521B914FE7}"/>
                </a:ext>
              </a:extLst>
            </p:cNvPr>
            <p:cNvSpPr/>
            <p:nvPr/>
          </p:nvSpPr>
          <p:spPr>
            <a:xfrm>
              <a:off x="2674590" y="27440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USA">
              <a:extLst>
                <a:ext uri="{FF2B5EF4-FFF2-40B4-BE49-F238E27FC236}">
                  <a16:creationId xmlns:a16="http://schemas.microsoft.com/office/drawing/2014/main" id="{F6434FA8-9985-C346-861A-80BCDCB50E96}"/>
                </a:ext>
              </a:extLst>
            </p:cNvPr>
            <p:cNvSpPr/>
            <p:nvPr/>
          </p:nvSpPr>
          <p:spPr>
            <a:xfrm>
              <a:off x="0" y="662312"/>
              <a:ext cx="2677322" cy="209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94" extrusionOk="0">
                  <a:moveTo>
                    <a:pt x="2797" y="6717"/>
                  </a:moveTo>
                  <a:cubicBezTo>
                    <a:pt x="2797" y="6614"/>
                    <a:pt x="2718" y="6580"/>
                    <a:pt x="2797" y="6477"/>
                  </a:cubicBezTo>
                  <a:cubicBezTo>
                    <a:pt x="2903" y="6408"/>
                    <a:pt x="2956" y="6511"/>
                    <a:pt x="2956" y="6408"/>
                  </a:cubicBezTo>
                  <a:cubicBezTo>
                    <a:pt x="2956" y="6340"/>
                    <a:pt x="2956" y="6305"/>
                    <a:pt x="2982" y="6340"/>
                  </a:cubicBezTo>
                  <a:cubicBezTo>
                    <a:pt x="3035" y="6408"/>
                    <a:pt x="3115" y="6340"/>
                    <a:pt x="3062" y="6305"/>
                  </a:cubicBezTo>
                  <a:cubicBezTo>
                    <a:pt x="3062" y="6237"/>
                    <a:pt x="3115" y="6305"/>
                    <a:pt x="3141" y="6305"/>
                  </a:cubicBezTo>
                  <a:cubicBezTo>
                    <a:pt x="3194" y="6340"/>
                    <a:pt x="3220" y="6305"/>
                    <a:pt x="3220" y="6340"/>
                  </a:cubicBezTo>
                  <a:cubicBezTo>
                    <a:pt x="3273" y="6408"/>
                    <a:pt x="3220" y="6408"/>
                    <a:pt x="3273" y="6408"/>
                  </a:cubicBezTo>
                  <a:cubicBezTo>
                    <a:pt x="3300" y="6477"/>
                    <a:pt x="3273" y="6511"/>
                    <a:pt x="3220" y="6580"/>
                  </a:cubicBezTo>
                  <a:cubicBezTo>
                    <a:pt x="3194" y="6614"/>
                    <a:pt x="3194" y="6614"/>
                    <a:pt x="3115" y="6614"/>
                  </a:cubicBezTo>
                  <a:cubicBezTo>
                    <a:pt x="3035" y="6614"/>
                    <a:pt x="2982" y="6683"/>
                    <a:pt x="2982" y="6717"/>
                  </a:cubicBezTo>
                  <a:cubicBezTo>
                    <a:pt x="2982" y="6785"/>
                    <a:pt x="2982" y="6717"/>
                    <a:pt x="2956" y="6785"/>
                  </a:cubicBezTo>
                  <a:cubicBezTo>
                    <a:pt x="2903" y="6820"/>
                    <a:pt x="2877" y="6820"/>
                    <a:pt x="2903" y="6785"/>
                  </a:cubicBezTo>
                  <a:cubicBezTo>
                    <a:pt x="2982" y="6683"/>
                    <a:pt x="2877" y="6717"/>
                    <a:pt x="2877" y="6717"/>
                  </a:cubicBezTo>
                  <a:cubicBezTo>
                    <a:pt x="2877" y="6785"/>
                    <a:pt x="2824" y="6785"/>
                    <a:pt x="2797" y="6717"/>
                  </a:cubicBezTo>
                  <a:close/>
                  <a:moveTo>
                    <a:pt x="3194" y="6237"/>
                  </a:moveTo>
                  <a:cubicBezTo>
                    <a:pt x="3220" y="6203"/>
                    <a:pt x="3220" y="6203"/>
                    <a:pt x="3273" y="6203"/>
                  </a:cubicBezTo>
                  <a:cubicBezTo>
                    <a:pt x="3300" y="6203"/>
                    <a:pt x="3353" y="6203"/>
                    <a:pt x="3300" y="6100"/>
                  </a:cubicBezTo>
                  <a:cubicBezTo>
                    <a:pt x="3273" y="6031"/>
                    <a:pt x="3273" y="6134"/>
                    <a:pt x="3220" y="6100"/>
                  </a:cubicBezTo>
                  <a:cubicBezTo>
                    <a:pt x="3220" y="6100"/>
                    <a:pt x="3141" y="6031"/>
                    <a:pt x="3141" y="6134"/>
                  </a:cubicBezTo>
                  <a:cubicBezTo>
                    <a:pt x="3194" y="6203"/>
                    <a:pt x="3141" y="6134"/>
                    <a:pt x="3115" y="6134"/>
                  </a:cubicBezTo>
                  <a:cubicBezTo>
                    <a:pt x="3062" y="6203"/>
                    <a:pt x="3062" y="6237"/>
                    <a:pt x="3115" y="6237"/>
                  </a:cubicBezTo>
                  <a:cubicBezTo>
                    <a:pt x="3141" y="6305"/>
                    <a:pt x="3141" y="6305"/>
                    <a:pt x="3194" y="6237"/>
                  </a:cubicBezTo>
                  <a:close/>
                  <a:moveTo>
                    <a:pt x="4278" y="5517"/>
                  </a:moveTo>
                  <a:cubicBezTo>
                    <a:pt x="4331" y="5448"/>
                    <a:pt x="4278" y="5448"/>
                    <a:pt x="4357" y="5345"/>
                  </a:cubicBezTo>
                  <a:cubicBezTo>
                    <a:pt x="4410" y="5243"/>
                    <a:pt x="4357" y="5243"/>
                    <a:pt x="4331" y="5277"/>
                  </a:cubicBezTo>
                  <a:cubicBezTo>
                    <a:pt x="4331" y="5345"/>
                    <a:pt x="4251" y="5380"/>
                    <a:pt x="4199" y="5517"/>
                  </a:cubicBezTo>
                  <a:cubicBezTo>
                    <a:pt x="4146" y="5517"/>
                    <a:pt x="4251" y="5517"/>
                    <a:pt x="4278" y="5517"/>
                  </a:cubicBezTo>
                  <a:close/>
                  <a:moveTo>
                    <a:pt x="4516" y="5243"/>
                  </a:moveTo>
                  <a:cubicBezTo>
                    <a:pt x="4569" y="5243"/>
                    <a:pt x="4569" y="5243"/>
                    <a:pt x="4516" y="5174"/>
                  </a:cubicBezTo>
                  <a:cubicBezTo>
                    <a:pt x="4436" y="5174"/>
                    <a:pt x="4436" y="5243"/>
                    <a:pt x="4436" y="5277"/>
                  </a:cubicBezTo>
                  <a:cubicBezTo>
                    <a:pt x="4436" y="5345"/>
                    <a:pt x="4489" y="5277"/>
                    <a:pt x="4516" y="5243"/>
                  </a:cubicBezTo>
                  <a:close/>
                  <a:moveTo>
                    <a:pt x="7054" y="6683"/>
                  </a:moveTo>
                  <a:cubicBezTo>
                    <a:pt x="7133" y="6614"/>
                    <a:pt x="7054" y="6580"/>
                    <a:pt x="7133" y="6580"/>
                  </a:cubicBezTo>
                  <a:cubicBezTo>
                    <a:pt x="7186" y="6580"/>
                    <a:pt x="7107" y="6477"/>
                    <a:pt x="7133" y="6477"/>
                  </a:cubicBezTo>
                  <a:cubicBezTo>
                    <a:pt x="7186" y="6477"/>
                    <a:pt x="7133" y="6305"/>
                    <a:pt x="7107" y="6237"/>
                  </a:cubicBezTo>
                  <a:cubicBezTo>
                    <a:pt x="7054" y="6134"/>
                    <a:pt x="7027" y="6237"/>
                    <a:pt x="6975" y="6134"/>
                  </a:cubicBezTo>
                  <a:cubicBezTo>
                    <a:pt x="6895" y="6100"/>
                    <a:pt x="6948" y="6134"/>
                    <a:pt x="6948" y="6237"/>
                  </a:cubicBezTo>
                  <a:cubicBezTo>
                    <a:pt x="6975" y="6340"/>
                    <a:pt x="6975" y="6408"/>
                    <a:pt x="7027" y="6511"/>
                  </a:cubicBezTo>
                  <a:cubicBezTo>
                    <a:pt x="7054" y="6614"/>
                    <a:pt x="6975" y="6511"/>
                    <a:pt x="6975" y="6683"/>
                  </a:cubicBezTo>
                  <a:cubicBezTo>
                    <a:pt x="6975" y="6717"/>
                    <a:pt x="7027" y="6683"/>
                    <a:pt x="7054" y="6683"/>
                  </a:cubicBezTo>
                  <a:close/>
                  <a:moveTo>
                    <a:pt x="6948" y="6991"/>
                  </a:moveTo>
                  <a:cubicBezTo>
                    <a:pt x="7027" y="7163"/>
                    <a:pt x="6975" y="7060"/>
                    <a:pt x="6975" y="6957"/>
                  </a:cubicBezTo>
                  <a:cubicBezTo>
                    <a:pt x="6975" y="6888"/>
                    <a:pt x="7027" y="6957"/>
                    <a:pt x="6975" y="6785"/>
                  </a:cubicBezTo>
                  <a:cubicBezTo>
                    <a:pt x="6948" y="6614"/>
                    <a:pt x="6948" y="6580"/>
                    <a:pt x="6869" y="6511"/>
                  </a:cubicBezTo>
                  <a:cubicBezTo>
                    <a:pt x="6763" y="6408"/>
                    <a:pt x="6763" y="6580"/>
                    <a:pt x="6763" y="6614"/>
                  </a:cubicBezTo>
                  <a:cubicBezTo>
                    <a:pt x="6816" y="6614"/>
                    <a:pt x="6869" y="6683"/>
                    <a:pt x="6816" y="6717"/>
                  </a:cubicBezTo>
                  <a:cubicBezTo>
                    <a:pt x="6816" y="6820"/>
                    <a:pt x="6895" y="6785"/>
                    <a:pt x="6895" y="6820"/>
                  </a:cubicBezTo>
                  <a:cubicBezTo>
                    <a:pt x="6869" y="6957"/>
                    <a:pt x="6895" y="6820"/>
                    <a:pt x="6895" y="6957"/>
                  </a:cubicBezTo>
                  <a:cubicBezTo>
                    <a:pt x="6895" y="6991"/>
                    <a:pt x="6948" y="6991"/>
                    <a:pt x="6948" y="6991"/>
                  </a:cubicBezTo>
                  <a:close/>
                  <a:moveTo>
                    <a:pt x="6737" y="6683"/>
                  </a:moveTo>
                  <a:cubicBezTo>
                    <a:pt x="6737" y="6683"/>
                    <a:pt x="6737" y="6717"/>
                    <a:pt x="6763" y="6717"/>
                  </a:cubicBezTo>
                  <a:cubicBezTo>
                    <a:pt x="6763" y="6683"/>
                    <a:pt x="6737" y="6511"/>
                    <a:pt x="6737" y="6580"/>
                  </a:cubicBezTo>
                  <a:cubicBezTo>
                    <a:pt x="6737" y="6580"/>
                    <a:pt x="6737" y="6614"/>
                    <a:pt x="6737" y="6683"/>
                  </a:cubicBezTo>
                  <a:close/>
                  <a:moveTo>
                    <a:pt x="6763" y="6408"/>
                  </a:moveTo>
                  <a:cubicBezTo>
                    <a:pt x="6737" y="6340"/>
                    <a:pt x="6763" y="6340"/>
                    <a:pt x="6869" y="6477"/>
                  </a:cubicBezTo>
                  <a:cubicBezTo>
                    <a:pt x="6948" y="6511"/>
                    <a:pt x="6975" y="6511"/>
                    <a:pt x="6948" y="6408"/>
                  </a:cubicBezTo>
                  <a:cubicBezTo>
                    <a:pt x="6948" y="6340"/>
                    <a:pt x="6895" y="6340"/>
                    <a:pt x="6948" y="6305"/>
                  </a:cubicBezTo>
                  <a:cubicBezTo>
                    <a:pt x="6948" y="6237"/>
                    <a:pt x="6816" y="6203"/>
                    <a:pt x="6763" y="6134"/>
                  </a:cubicBezTo>
                  <a:cubicBezTo>
                    <a:pt x="6737" y="6134"/>
                    <a:pt x="6684" y="6203"/>
                    <a:pt x="6657" y="6203"/>
                  </a:cubicBezTo>
                  <a:cubicBezTo>
                    <a:pt x="6604" y="6134"/>
                    <a:pt x="6604" y="6203"/>
                    <a:pt x="6604" y="6237"/>
                  </a:cubicBezTo>
                  <a:cubicBezTo>
                    <a:pt x="6578" y="6305"/>
                    <a:pt x="6578" y="6305"/>
                    <a:pt x="6657" y="6340"/>
                  </a:cubicBezTo>
                  <a:cubicBezTo>
                    <a:pt x="6684" y="6408"/>
                    <a:pt x="6604" y="6408"/>
                    <a:pt x="6684" y="6511"/>
                  </a:cubicBezTo>
                  <a:cubicBezTo>
                    <a:pt x="6737" y="6511"/>
                    <a:pt x="6816" y="6477"/>
                    <a:pt x="6763" y="6408"/>
                  </a:cubicBezTo>
                  <a:close/>
                  <a:moveTo>
                    <a:pt x="7292" y="6888"/>
                  </a:moveTo>
                  <a:cubicBezTo>
                    <a:pt x="7345" y="6820"/>
                    <a:pt x="7345" y="6785"/>
                    <a:pt x="7345" y="6717"/>
                  </a:cubicBezTo>
                  <a:cubicBezTo>
                    <a:pt x="7292" y="6683"/>
                    <a:pt x="7292" y="6717"/>
                    <a:pt x="7213" y="6683"/>
                  </a:cubicBezTo>
                  <a:cubicBezTo>
                    <a:pt x="7186" y="6683"/>
                    <a:pt x="7133" y="6683"/>
                    <a:pt x="7133" y="6717"/>
                  </a:cubicBezTo>
                  <a:cubicBezTo>
                    <a:pt x="7133" y="6820"/>
                    <a:pt x="7213" y="6717"/>
                    <a:pt x="7213" y="6820"/>
                  </a:cubicBezTo>
                  <a:cubicBezTo>
                    <a:pt x="7186" y="6991"/>
                    <a:pt x="7213" y="6957"/>
                    <a:pt x="7292" y="6957"/>
                  </a:cubicBezTo>
                  <a:cubicBezTo>
                    <a:pt x="7345" y="6991"/>
                    <a:pt x="7292" y="6888"/>
                    <a:pt x="7292" y="6888"/>
                  </a:cubicBezTo>
                  <a:close/>
                  <a:moveTo>
                    <a:pt x="7107" y="7060"/>
                  </a:moveTo>
                  <a:cubicBezTo>
                    <a:pt x="7133" y="7163"/>
                    <a:pt x="7133" y="7094"/>
                    <a:pt x="7133" y="7060"/>
                  </a:cubicBezTo>
                  <a:cubicBezTo>
                    <a:pt x="7186" y="6991"/>
                    <a:pt x="7133" y="6991"/>
                    <a:pt x="7186" y="6888"/>
                  </a:cubicBezTo>
                  <a:cubicBezTo>
                    <a:pt x="7186" y="6785"/>
                    <a:pt x="7133" y="6820"/>
                    <a:pt x="7133" y="6785"/>
                  </a:cubicBezTo>
                  <a:cubicBezTo>
                    <a:pt x="7107" y="6717"/>
                    <a:pt x="7107" y="6717"/>
                    <a:pt x="7054" y="6717"/>
                  </a:cubicBezTo>
                  <a:cubicBezTo>
                    <a:pt x="7027" y="6785"/>
                    <a:pt x="7027" y="6785"/>
                    <a:pt x="7054" y="6888"/>
                  </a:cubicBezTo>
                  <a:cubicBezTo>
                    <a:pt x="7107" y="6957"/>
                    <a:pt x="7133" y="6991"/>
                    <a:pt x="7107" y="6991"/>
                  </a:cubicBezTo>
                  <a:cubicBezTo>
                    <a:pt x="7054" y="6957"/>
                    <a:pt x="7054" y="6991"/>
                    <a:pt x="7054" y="7094"/>
                  </a:cubicBezTo>
                  <a:cubicBezTo>
                    <a:pt x="7107" y="7197"/>
                    <a:pt x="7107" y="6991"/>
                    <a:pt x="7107" y="7060"/>
                  </a:cubicBezTo>
                  <a:close/>
                  <a:moveTo>
                    <a:pt x="7873" y="7677"/>
                  </a:moveTo>
                  <a:cubicBezTo>
                    <a:pt x="7900" y="7643"/>
                    <a:pt x="7900" y="7643"/>
                    <a:pt x="7953" y="7574"/>
                  </a:cubicBezTo>
                  <a:cubicBezTo>
                    <a:pt x="7953" y="7574"/>
                    <a:pt x="7900" y="7574"/>
                    <a:pt x="7900" y="7643"/>
                  </a:cubicBezTo>
                  <a:cubicBezTo>
                    <a:pt x="7873" y="7643"/>
                    <a:pt x="7821" y="7677"/>
                    <a:pt x="7873" y="7677"/>
                  </a:cubicBezTo>
                  <a:cubicBezTo>
                    <a:pt x="7873" y="7677"/>
                    <a:pt x="7873" y="7677"/>
                    <a:pt x="7873" y="7677"/>
                  </a:cubicBezTo>
                  <a:close/>
                  <a:moveTo>
                    <a:pt x="7688" y="7574"/>
                  </a:moveTo>
                  <a:cubicBezTo>
                    <a:pt x="7688" y="7574"/>
                    <a:pt x="7688" y="7574"/>
                    <a:pt x="7662" y="7574"/>
                  </a:cubicBezTo>
                  <a:cubicBezTo>
                    <a:pt x="7662" y="7574"/>
                    <a:pt x="7662" y="7574"/>
                    <a:pt x="7662" y="7643"/>
                  </a:cubicBezTo>
                  <a:cubicBezTo>
                    <a:pt x="7688" y="7643"/>
                    <a:pt x="7688" y="7643"/>
                    <a:pt x="7688" y="7574"/>
                  </a:cubicBezTo>
                  <a:close/>
                  <a:moveTo>
                    <a:pt x="7265" y="7163"/>
                  </a:moveTo>
                  <a:cubicBezTo>
                    <a:pt x="7292" y="7163"/>
                    <a:pt x="7292" y="7094"/>
                    <a:pt x="7265" y="7094"/>
                  </a:cubicBezTo>
                  <a:cubicBezTo>
                    <a:pt x="7213" y="7060"/>
                    <a:pt x="7186" y="7094"/>
                    <a:pt x="7213" y="7094"/>
                  </a:cubicBezTo>
                  <a:cubicBezTo>
                    <a:pt x="7213" y="7094"/>
                    <a:pt x="7186" y="7094"/>
                    <a:pt x="7186" y="7163"/>
                  </a:cubicBezTo>
                  <a:cubicBezTo>
                    <a:pt x="7186" y="7163"/>
                    <a:pt x="7133" y="7197"/>
                    <a:pt x="7213" y="7163"/>
                  </a:cubicBezTo>
                  <a:cubicBezTo>
                    <a:pt x="7213" y="7163"/>
                    <a:pt x="7213" y="7163"/>
                    <a:pt x="7265" y="7163"/>
                  </a:cubicBezTo>
                  <a:close/>
                  <a:moveTo>
                    <a:pt x="7292" y="7163"/>
                  </a:moveTo>
                  <a:cubicBezTo>
                    <a:pt x="7265" y="7197"/>
                    <a:pt x="7292" y="7163"/>
                    <a:pt x="7292" y="7197"/>
                  </a:cubicBezTo>
                  <a:cubicBezTo>
                    <a:pt x="7292" y="7265"/>
                    <a:pt x="7265" y="7197"/>
                    <a:pt x="7265" y="7265"/>
                  </a:cubicBezTo>
                  <a:cubicBezTo>
                    <a:pt x="7265" y="7300"/>
                    <a:pt x="7265" y="7300"/>
                    <a:pt x="7292" y="7300"/>
                  </a:cubicBezTo>
                  <a:cubicBezTo>
                    <a:pt x="7345" y="7300"/>
                    <a:pt x="7292" y="7300"/>
                    <a:pt x="7345" y="7368"/>
                  </a:cubicBezTo>
                  <a:cubicBezTo>
                    <a:pt x="7345" y="7437"/>
                    <a:pt x="7265" y="7437"/>
                    <a:pt x="7265" y="7437"/>
                  </a:cubicBezTo>
                  <a:cubicBezTo>
                    <a:pt x="7292" y="7471"/>
                    <a:pt x="7292" y="7471"/>
                    <a:pt x="7345" y="7471"/>
                  </a:cubicBezTo>
                  <a:cubicBezTo>
                    <a:pt x="7345" y="7437"/>
                    <a:pt x="7345" y="7471"/>
                    <a:pt x="7345" y="7471"/>
                  </a:cubicBezTo>
                  <a:cubicBezTo>
                    <a:pt x="7371" y="7471"/>
                    <a:pt x="7371" y="7471"/>
                    <a:pt x="7424" y="7540"/>
                  </a:cubicBezTo>
                  <a:cubicBezTo>
                    <a:pt x="7450" y="7574"/>
                    <a:pt x="7424" y="7574"/>
                    <a:pt x="7424" y="7574"/>
                  </a:cubicBezTo>
                  <a:cubicBezTo>
                    <a:pt x="7450" y="7643"/>
                    <a:pt x="7450" y="7540"/>
                    <a:pt x="7450" y="7643"/>
                  </a:cubicBezTo>
                  <a:cubicBezTo>
                    <a:pt x="7450" y="7677"/>
                    <a:pt x="7530" y="7745"/>
                    <a:pt x="7530" y="7677"/>
                  </a:cubicBezTo>
                  <a:cubicBezTo>
                    <a:pt x="7583" y="7643"/>
                    <a:pt x="7530" y="7643"/>
                    <a:pt x="7530" y="7574"/>
                  </a:cubicBezTo>
                  <a:cubicBezTo>
                    <a:pt x="7530" y="7540"/>
                    <a:pt x="7530" y="7574"/>
                    <a:pt x="7530" y="7471"/>
                  </a:cubicBezTo>
                  <a:cubicBezTo>
                    <a:pt x="7583" y="7437"/>
                    <a:pt x="7530" y="7471"/>
                    <a:pt x="7503" y="7437"/>
                  </a:cubicBezTo>
                  <a:cubicBezTo>
                    <a:pt x="7503" y="7368"/>
                    <a:pt x="7503" y="7437"/>
                    <a:pt x="7450" y="7368"/>
                  </a:cubicBezTo>
                  <a:cubicBezTo>
                    <a:pt x="7450" y="7368"/>
                    <a:pt x="7424" y="7437"/>
                    <a:pt x="7424" y="7368"/>
                  </a:cubicBezTo>
                  <a:cubicBezTo>
                    <a:pt x="7371" y="7368"/>
                    <a:pt x="7424" y="7300"/>
                    <a:pt x="7450" y="7368"/>
                  </a:cubicBezTo>
                  <a:cubicBezTo>
                    <a:pt x="7530" y="7437"/>
                    <a:pt x="7503" y="7368"/>
                    <a:pt x="7450" y="7300"/>
                  </a:cubicBezTo>
                  <a:cubicBezTo>
                    <a:pt x="7424" y="7265"/>
                    <a:pt x="7424" y="7197"/>
                    <a:pt x="7424" y="7163"/>
                  </a:cubicBezTo>
                  <a:cubicBezTo>
                    <a:pt x="7371" y="7094"/>
                    <a:pt x="7345" y="7163"/>
                    <a:pt x="7292" y="7094"/>
                  </a:cubicBezTo>
                  <a:cubicBezTo>
                    <a:pt x="7292" y="7094"/>
                    <a:pt x="7345" y="7060"/>
                    <a:pt x="7292" y="6991"/>
                  </a:cubicBezTo>
                  <a:cubicBezTo>
                    <a:pt x="7292" y="6957"/>
                    <a:pt x="7292" y="6991"/>
                    <a:pt x="7265" y="6991"/>
                  </a:cubicBezTo>
                  <a:cubicBezTo>
                    <a:pt x="7186" y="6991"/>
                    <a:pt x="7213" y="6991"/>
                    <a:pt x="7213" y="6991"/>
                  </a:cubicBezTo>
                  <a:cubicBezTo>
                    <a:pt x="7186" y="7060"/>
                    <a:pt x="7186" y="7060"/>
                    <a:pt x="7213" y="7060"/>
                  </a:cubicBezTo>
                  <a:cubicBezTo>
                    <a:pt x="7265" y="7060"/>
                    <a:pt x="7292" y="7060"/>
                    <a:pt x="7292" y="7163"/>
                  </a:cubicBezTo>
                  <a:close/>
                  <a:moveTo>
                    <a:pt x="7345" y="7677"/>
                  </a:moveTo>
                  <a:cubicBezTo>
                    <a:pt x="7371" y="7745"/>
                    <a:pt x="7424" y="7745"/>
                    <a:pt x="7371" y="7677"/>
                  </a:cubicBezTo>
                  <a:cubicBezTo>
                    <a:pt x="7371" y="7643"/>
                    <a:pt x="7371" y="7643"/>
                    <a:pt x="7345" y="7574"/>
                  </a:cubicBezTo>
                  <a:cubicBezTo>
                    <a:pt x="7292" y="7540"/>
                    <a:pt x="7345" y="7540"/>
                    <a:pt x="7345" y="7540"/>
                  </a:cubicBezTo>
                  <a:cubicBezTo>
                    <a:pt x="7292" y="7471"/>
                    <a:pt x="7292" y="7471"/>
                    <a:pt x="7292" y="7471"/>
                  </a:cubicBezTo>
                  <a:cubicBezTo>
                    <a:pt x="7265" y="7540"/>
                    <a:pt x="7292" y="7540"/>
                    <a:pt x="7292" y="7574"/>
                  </a:cubicBezTo>
                  <a:cubicBezTo>
                    <a:pt x="7292" y="7574"/>
                    <a:pt x="7292" y="7574"/>
                    <a:pt x="7345" y="7677"/>
                  </a:cubicBezTo>
                  <a:close/>
                  <a:moveTo>
                    <a:pt x="5203" y="648"/>
                  </a:moveTo>
                  <a:cubicBezTo>
                    <a:pt x="4965" y="580"/>
                    <a:pt x="4912" y="751"/>
                    <a:pt x="4754" y="648"/>
                  </a:cubicBezTo>
                  <a:cubicBezTo>
                    <a:pt x="4595" y="545"/>
                    <a:pt x="4331" y="580"/>
                    <a:pt x="4040" y="443"/>
                  </a:cubicBezTo>
                  <a:cubicBezTo>
                    <a:pt x="3749" y="340"/>
                    <a:pt x="3749" y="545"/>
                    <a:pt x="3485" y="443"/>
                  </a:cubicBezTo>
                  <a:cubicBezTo>
                    <a:pt x="3194" y="340"/>
                    <a:pt x="3485" y="237"/>
                    <a:pt x="3141" y="237"/>
                  </a:cubicBezTo>
                  <a:cubicBezTo>
                    <a:pt x="2824" y="237"/>
                    <a:pt x="2903" y="271"/>
                    <a:pt x="2824" y="168"/>
                  </a:cubicBezTo>
                  <a:cubicBezTo>
                    <a:pt x="2718" y="65"/>
                    <a:pt x="2718" y="237"/>
                    <a:pt x="2586" y="100"/>
                  </a:cubicBezTo>
                  <a:cubicBezTo>
                    <a:pt x="2507" y="65"/>
                    <a:pt x="2480" y="-106"/>
                    <a:pt x="2269" y="100"/>
                  </a:cubicBezTo>
                  <a:cubicBezTo>
                    <a:pt x="2057" y="374"/>
                    <a:pt x="1951" y="65"/>
                    <a:pt x="1634" y="374"/>
                  </a:cubicBezTo>
                  <a:cubicBezTo>
                    <a:pt x="1290" y="717"/>
                    <a:pt x="1264" y="271"/>
                    <a:pt x="1105" y="717"/>
                  </a:cubicBezTo>
                  <a:cubicBezTo>
                    <a:pt x="973" y="1128"/>
                    <a:pt x="894" y="1231"/>
                    <a:pt x="497" y="1231"/>
                  </a:cubicBezTo>
                  <a:cubicBezTo>
                    <a:pt x="286" y="1231"/>
                    <a:pt x="497" y="1403"/>
                    <a:pt x="286" y="1437"/>
                  </a:cubicBezTo>
                  <a:cubicBezTo>
                    <a:pt x="127" y="1505"/>
                    <a:pt x="788" y="1677"/>
                    <a:pt x="894" y="1985"/>
                  </a:cubicBezTo>
                  <a:cubicBezTo>
                    <a:pt x="1026" y="2260"/>
                    <a:pt x="1185" y="1985"/>
                    <a:pt x="1132" y="2191"/>
                  </a:cubicBezTo>
                  <a:cubicBezTo>
                    <a:pt x="1132" y="2363"/>
                    <a:pt x="1264" y="2191"/>
                    <a:pt x="1264" y="2363"/>
                  </a:cubicBezTo>
                  <a:cubicBezTo>
                    <a:pt x="1290" y="2500"/>
                    <a:pt x="1449" y="2363"/>
                    <a:pt x="1423" y="2500"/>
                  </a:cubicBezTo>
                  <a:cubicBezTo>
                    <a:pt x="1423" y="2637"/>
                    <a:pt x="1423" y="2465"/>
                    <a:pt x="1290" y="2568"/>
                  </a:cubicBezTo>
                  <a:cubicBezTo>
                    <a:pt x="1290" y="2637"/>
                    <a:pt x="1290" y="2500"/>
                    <a:pt x="1026" y="2568"/>
                  </a:cubicBezTo>
                  <a:cubicBezTo>
                    <a:pt x="735" y="2637"/>
                    <a:pt x="1105" y="2191"/>
                    <a:pt x="735" y="2363"/>
                  </a:cubicBezTo>
                  <a:cubicBezTo>
                    <a:pt x="365" y="2500"/>
                    <a:pt x="180" y="2740"/>
                    <a:pt x="48" y="2740"/>
                  </a:cubicBezTo>
                  <a:cubicBezTo>
                    <a:pt x="-58" y="2774"/>
                    <a:pt x="21" y="2945"/>
                    <a:pt x="206" y="2945"/>
                  </a:cubicBezTo>
                  <a:cubicBezTo>
                    <a:pt x="444" y="2945"/>
                    <a:pt x="180" y="3048"/>
                    <a:pt x="286" y="3117"/>
                  </a:cubicBezTo>
                  <a:cubicBezTo>
                    <a:pt x="418" y="3220"/>
                    <a:pt x="259" y="3323"/>
                    <a:pt x="497" y="3357"/>
                  </a:cubicBezTo>
                  <a:cubicBezTo>
                    <a:pt x="735" y="3357"/>
                    <a:pt x="814" y="3220"/>
                    <a:pt x="973" y="3323"/>
                  </a:cubicBezTo>
                  <a:cubicBezTo>
                    <a:pt x="1185" y="3460"/>
                    <a:pt x="1370" y="2980"/>
                    <a:pt x="1502" y="3220"/>
                  </a:cubicBezTo>
                  <a:cubicBezTo>
                    <a:pt x="1634" y="3357"/>
                    <a:pt x="1211" y="3254"/>
                    <a:pt x="1423" y="3425"/>
                  </a:cubicBezTo>
                  <a:cubicBezTo>
                    <a:pt x="1660" y="3597"/>
                    <a:pt x="1449" y="3837"/>
                    <a:pt x="1290" y="3803"/>
                  </a:cubicBezTo>
                  <a:cubicBezTo>
                    <a:pt x="1105" y="3734"/>
                    <a:pt x="1132" y="4111"/>
                    <a:pt x="947" y="3940"/>
                  </a:cubicBezTo>
                  <a:cubicBezTo>
                    <a:pt x="735" y="3803"/>
                    <a:pt x="709" y="4214"/>
                    <a:pt x="577" y="4283"/>
                  </a:cubicBezTo>
                  <a:cubicBezTo>
                    <a:pt x="497" y="4317"/>
                    <a:pt x="524" y="4488"/>
                    <a:pt x="418" y="4591"/>
                  </a:cubicBezTo>
                  <a:cubicBezTo>
                    <a:pt x="339" y="4660"/>
                    <a:pt x="418" y="4694"/>
                    <a:pt x="577" y="4865"/>
                  </a:cubicBezTo>
                  <a:cubicBezTo>
                    <a:pt x="735" y="5037"/>
                    <a:pt x="524" y="5140"/>
                    <a:pt x="603" y="5174"/>
                  </a:cubicBezTo>
                  <a:cubicBezTo>
                    <a:pt x="709" y="5277"/>
                    <a:pt x="814" y="5551"/>
                    <a:pt x="1026" y="5448"/>
                  </a:cubicBezTo>
                  <a:cubicBezTo>
                    <a:pt x="1211" y="5345"/>
                    <a:pt x="1290" y="5448"/>
                    <a:pt x="1264" y="5654"/>
                  </a:cubicBezTo>
                  <a:cubicBezTo>
                    <a:pt x="1185" y="5860"/>
                    <a:pt x="1343" y="5723"/>
                    <a:pt x="1264" y="5928"/>
                  </a:cubicBezTo>
                  <a:cubicBezTo>
                    <a:pt x="1211" y="6100"/>
                    <a:pt x="1423" y="6031"/>
                    <a:pt x="1502" y="5860"/>
                  </a:cubicBezTo>
                  <a:cubicBezTo>
                    <a:pt x="1581" y="5757"/>
                    <a:pt x="1740" y="5928"/>
                    <a:pt x="1819" y="6031"/>
                  </a:cubicBezTo>
                  <a:cubicBezTo>
                    <a:pt x="1951" y="6203"/>
                    <a:pt x="1951" y="5928"/>
                    <a:pt x="2031" y="5997"/>
                  </a:cubicBezTo>
                  <a:cubicBezTo>
                    <a:pt x="2110" y="6100"/>
                    <a:pt x="2348" y="5825"/>
                    <a:pt x="2216" y="5997"/>
                  </a:cubicBezTo>
                  <a:cubicBezTo>
                    <a:pt x="2136" y="6134"/>
                    <a:pt x="2136" y="6237"/>
                    <a:pt x="2136" y="6408"/>
                  </a:cubicBezTo>
                  <a:cubicBezTo>
                    <a:pt x="2136" y="6580"/>
                    <a:pt x="2031" y="6477"/>
                    <a:pt x="1951" y="6683"/>
                  </a:cubicBezTo>
                  <a:cubicBezTo>
                    <a:pt x="1872" y="6888"/>
                    <a:pt x="1713" y="6820"/>
                    <a:pt x="1634" y="7060"/>
                  </a:cubicBezTo>
                  <a:cubicBezTo>
                    <a:pt x="1502" y="7300"/>
                    <a:pt x="1555" y="7094"/>
                    <a:pt x="1343" y="7163"/>
                  </a:cubicBezTo>
                  <a:cubicBezTo>
                    <a:pt x="1132" y="7265"/>
                    <a:pt x="1264" y="7368"/>
                    <a:pt x="1105" y="7437"/>
                  </a:cubicBezTo>
                  <a:cubicBezTo>
                    <a:pt x="973" y="7540"/>
                    <a:pt x="947" y="7677"/>
                    <a:pt x="1105" y="7574"/>
                  </a:cubicBezTo>
                  <a:cubicBezTo>
                    <a:pt x="1290" y="7471"/>
                    <a:pt x="1343" y="7265"/>
                    <a:pt x="1370" y="7368"/>
                  </a:cubicBezTo>
                  <a:cubicBezTo>
                    <a:pt x="1423" y="7471"/>
                    <a:pt x="1502" y="7300"/>
                    <a:pt x="1502" y="7437"/>
                  </a:cubicBezTo>
                  <a:cubicBezTo>
                    <a:pt x="1555" y="7574"/>
                    <a:pt x="1634" y="7471"/>
                    <a:pt x="1634" y="7368"/>
                  </a:cubicBezTo>
                  <a:cubicBezTo>
                    <a:pt x="1581" y="7265"/>
                    <a:pt x="1740" y="7197"/>
                    <a:pt x="1740" y="7300"/>
                  </a:cubicBezTo>
                  <a:cubicBezTo>
                    <a:pt x="1740" y="7437"/>
                    <a:pt x="1898" y="7094"/>
                    <a:pt x="2031" y="7094"/>
                  </a:cubicBezTo>
                  <a:cubicBezTo>
                    <a:pt x="2136" y="7094"/>
                    <a:pt x="1951" y="7060"/>
                    <a:pt x="2216" y="6820"/>
                  </a:cubicBezTo>
                  <a:cubicBezTo>
                    <a:pt x="2480" y="6683"/>
                    <a:pt x="2427" y="6580"/>
                    <a:pt x="2586" y="6477"/>
                  </a:cubicBezTo>
                  <a:cubicBezTo>
                    <a:pt x="2718" y="6340"/>
                    <a:pt x="2903" y="6237"/>
                    <a:pt x="2956" y="6100"/>
                  </a:cubicBezTo>
                  <a:cubicBezTo>
                    <a:pt x="2982" y="5928"/>
                    <a:pt x="3062" y="5997"/>
                    <a:pt x="3115" y="5860"/>
                  </a:cubicBezTo>
                  <a:cubicBezTo>
                    <a:pt x="3115" y="5723"/>
                    <a:pt x="2718" y="5928"/>
                    <a:pt x="2956" y="5654"/>
                  </a:cubicBezTo>
                  <a:cubicBezTo>
                    <a:pt x="3220" y="5380"/>
                    <a:pt x="3273" y="5345"/>
                    <a:pt x="3353" y="5071"/>
                  </a:cubicBezTo>
                  <a:cubicBezTo>
                    <a:pt x="3485" y="4865"/>
                    <a:pt x="3749" y="4694"/>
                    <a:pt x="3961" y="4968"/>
                  </a:cubicBezTo>
                  <a:cubicBezTo>
                    <a:pt x="4146" y="5243"/>
                    <a:pt x="3802" y="4797"/>
                    <a:pt x="3590" y="4968"/>
                  </a:cubicBezTo>
                  <a:cubicBezTo>
                    <a:pt x="3432" y="5140"/>
                    <a:pt x="3590" y="5174"/>
                    <a:pt x="3432" y="5345"/>
                  </a:cubicBezTo>
                  <a:cubicBezTo>
                    <a:pt x="3273" y="5551"/>
                    <a:pt x="3564" y="5551"/>
                    <a:pt x="3432" y="5620"/>
                  </a:cubicBezTo>
                  <a:cubicBezTo>
                    <a:pt x="3220" y="5757"/>
                    <a:pt x="3564" y="5825"/>
                    <a:pt x="3723" y="5620"/>
                  </a:cubicBezTo>
                  <a:cubicBezTo>
                    <a:pt x="3881" y="5448"/>
                    <a:pt x="3908" y="5380"/>
                    <a:pt x="4040" y="5380"/>
                  </a:cubicBezTo>
                  <a:cubicBezTo>
                    <a:pt x="4199" y="5380"/>
                    <a:pt x="4040" y="5277"/>
                    <a:pt x="4146" y="5243"/>
                  </a:cubicBezTo>
                  <a:cubicBezTo>
                    <a:pt x="4278" y="5174"/>
                    <a:pt x="4066" y="5037"/>
                    <a:pt x="4251" y="5037"/>
                  </a:cubicBezTo>
                  <a:cubicBezTo>
                    <a:pt x="4410" y="4968"/>
                    <a:pt x="4489" y="4865"/>
                    <a:pt x="4489" y="4968"/>
                  </a:cubicBezTo>
                  <a:cubicBezTo>
                    <a:pt x="4489" y="5140"/>
                    <a:pt x="4595" y="5071"/>
                    <a:pt x="4727" y="5174"/>
                  </a:cubicBezTo>
                  <a:cubicBezTo>
                    <a:pt x="4833" y="5277"/>
                    <a:pt x="4807" y="5071"/>
                    <a:pt x="4886" y="5243"/>
                  </a:cubicBezTo>
                  <a:cubicBezTo>
                    <a:pt x="4992" y="5448"/>
                    <a:pt x="5203" y="5345"/>
                    <a:pt x="5335" y="5345"/>
                  </a:cubicBezTo>
                  <a:cubicBezTo>
                    <a:pt x="5494" y="5345"/>
                    <a:pt x="5732" y="5620"/>
                    <a:pt x="5838" y="5517"/>
                  </a:cubicBezTo>
                  <a:cubicBezTo>
                    <a:pt x="6023" y="5380"/>
                    <a:pt x="6023" y="5517"/>
                    <a:pt x="5943" y="5551"/>
                  </a:cubicBezTo>
                  <a:cubicBezTo>
                    <a:pt x="5838" y="5620"/>
                    <a:pt x="6102" y="5723"/>
                    <a:pt x="6208" y="5825"/>
                  </a:cubicBezTo>
                  <a:cubicBezTo>
                    <a:pt x="6340" y="5860"/>
                    <a:pt x="6340" y="5997"/>
                    <a:pt x="6499" y="6100"/>
                  </a:cubicBezTo>
                  <a:cubicBezTo>
                    <a:pt x="6604" y="6203"/>
                    <a:pt x="6737" y="6134"/>
                    <a:pt x="6657" y="6031"/>
                  </a:cubicBezTo>
                  <a:cubicBezTo>
                    <a:pt x="6578" y="5928"/>
                    <a:pt x="6578" y="5825"/>
                    <a:pt x="6684" y="5928"/>
                  </a:cubicBezTo>
                  <a:cubicBezTo>
                    <a:pt x="6763" y="6100"/>
                    <a:pt x="6948" y="6237"/>
                    <a:pt x="6895" y="6100"/>
                  </a:cubicBezTo>
                  <a:cubicBezTo>
                    <a:pt x="6895" y="5928"/>
                    <a:pt x="6869" y="5825"/>
                    <a:pt x="6948" y="6031"/>
                  </a:cubicBezTo>
                  <a:cubicBezTo>
                    <a:pt x="7027" y="6203"/>
                    <a:pt x="7107" y="6031"/>
                    <a:pt x="7133" y="6203"/>
                  </a:cubicBezTo>
                  <a:cubicBezTo>
                    <a:pt x="7213" y="6408"/>
                    <a:pt x="7186" y="6408"/>
                    <a:pt x="7265" y="6477"/>
                  </a:cubicBezTo>
                  <a:cubicBezTo>
                    <a:pt x="7292" y="6511"/>
                    <a:pt x="7186" y="6614"/>
                    <a:pt x="7292" y="6683"/>
                  </a:cubicBezTo>
                  <a:cubicBezTo>
                    <a:pt x="7424" y="6717"/>
                    <a:pt x="7345" y="6717"/>
                    <a:pt x="7450" y="6888"/>
                  </a:cubicBezTo>
                  <a:cubicBezTo>
                    <a:pt x="7609" y="7094"/>
                    <a:pt x="7688" y="7060"/>
                    <a:pt x="7609" y="7094"/>
                  </a:cubicBezTo>
                  <a:cubicBezTo>
                    <a:pt x="7530" y="7094"/>
                    <a:pt x="7583" y="7163"/>
                    <a:pt x="7503" y="7265"/>
                  </a:cubicBezTo>
                  <a:cubicBezTo>
                    <a:pt x="7450" y="7300"/>
                    <a:pt x="7530" y="7437"/>
                    <a:pt x="7583" y="7265"/>
                  </a:cubicBezTo>
                  <a:cubicBezTo>
                    <a:pt x="7609" y="7163"/>
                    <a:pt x="7688" y="7060"/>
                    <a:pt x="7741" y="7197"/>
                  </a:cubicBezTo>
                  <a:cubicBezTo>
                    <a:pt x="7821" y="7368"/>
                    <a:pt x="7741" y="7471"/>
                    <a:pt x="7741" y="7540"/>
                  </a:cubicBezTo>
                  <a:cubicBezTo>
                    <a:pt x="7794" y="7643"/>
                    <a:pt x="7794" y="7745"/>
                    <a:pt x="7873" y="7643"/>
                  </a:cubicBezTo>
                  <a:cubicBezTo>
                    <a:pt x="7900" y="7540"/>
                    <a:pt x="7979" y="7540"/>
                    <a:pt x="7953" y="7368"/>
                  </a:cubicBezTo>
                  <a:cubicBezTo>
                    <a:pt x="7900" y="7197"/>
                    <a:pt x="7953" y="7197"/>
                    <a:pt x="7979" y="7163"/>
                  </a:cubicBezTo>
                  <a:cubicBezTo>
                    <a:pt x="7979" y="7163"/>
                    <a:pt x="7979" y="7094"/>
                    <a:pt x="7953" y="7094"/>
                  </a:cubicBezTo>
                  <a:cubicBezTo>
                    <a:pt x="7873" y="7094"/>
                    <a:pt x="7953" y="7060"/>
                    <a:pt x="7821" y="6991"/>
                  </a:cubicBezTo>
                  <a:cubicBezTo>
                    <a:pt x="7662" y="6957"/>
                    <a:pt x="7688" y="6820"/>
                    <a:pt x="7609" y="6888"/>
                  </a:cubicBezTo>
                  <a:cubicBezTo>
                    <a:pt x="7530" y="6888"/>
                    <a:pt x="7609" y="6785"/>
                    <a:pt x="7583" y="6785"/>
                  </a:cubicBezTo>
                  <a:cubicBezTo>
                    <a:pt x="7503" y="6785"/>
                    <a:pt x="7583" y="6683"/>
                    <a:pt x="7530" y="6683"/>
                  </a:cubicBezTo>
                  <a:cubicBezTo>
                    <a:pt x="7450" y="6683"/>
                    <a:pt x="7530" y="6683"/>
                    <a:pt x="7503" y="6580"/>
                  </a:cubicBezTo>
                  <a:cubicBezTo>
                    <a:pt x="7450" y="6511"/>
                    <a:pt x="7292" y="6134"/>
                    <a:pt x="7213" y="6031"/>
                  </a:cubicBezTo>
                  <a:cubicBezTo>
                    <a:pt x="7186" y="5860"/>
                    <a:pt x="7107" y="5997"/>
                    <a:pt x="7054" y="5825"/>
                  </a:cubicBezTo>
                  <a:cubicBezTo>
                    <a:pt x="7027" y="5723"/>
                    <a:pt x="6975" y="5757"/>
                    <a:pt x="6948" y="5654"/>
                  </a:cubicBezTo>
                  <a:cubicBezTo>
                    <a:pt x="6895" y="5620"/>
                    <a:pt x="6975" y="5654"/>
                    <a:pt x="6895" y="5551"/>
                  </a:cubicBezTo>
                  <a:cubicBezTo>
                    <a:pt x="6869" y="5448"/>
                    <a:pt x="6869" y="5448"/>
                    <a:pt x="6684" y="5551"/>
                  </a:cubicBezTo>
                  <a:cubicBezTo>
                    <a:pt x="6604" y="5551"/>
                    <a:pt x="6737" y="5620"/>
                    <a:pt x="6657" y="5620"/>
                  </a:cubicBezTo>
                  <a:cubicBezTo>
                    <a:pt x="6578" y="5654"/>
                    <a:pt x="6684" y="5723"/>
                    <a:pt x="6578" y="5757"/>
                  </a:cubicBezTo>
                  <a:cubicBezTo>
                    <a:pt x="6446" y="5757"/>
                    <a:pt x="6446" y="5860"/>
                    <a:pt x="6419" y="5825"/>
                  </a:cubicBezTo>
                  <a:cubicBezTo>
                    <a:pt x="6366" y="5825"/>
                    <a:pt x="6446" y="5757"/>
                    <a:pt x="6287" y="5620"/>
                  </a:cubicBezTo>
                  <a:cubicBezTo>
                    <a:pt x="6102" y="5517"/>
                    <a:pt x="6208" y="5448"/>
                    <a:pt x="6102" y="5380"/>
                  </a:cubicBezTo>
                  <a:cubicBezTo>
                    <a:pt x="6023" y="5345"/>
                    <a:pt x="6049" y="5345"/>
                    <a:pt x="6102" y="5277"/>
                  </a:cubicBezTo>
                  <a:cubicBezTo>
                    <a:pt x="6102" y="5174"/>
                    <a:pt x="5970" y="5243"/>
                    <a:pt x="5943" y="5277"/>
                  </a:cubicBezTo>
                  <a:cubicBezTo>
                    <a:pt x="5891" y="5277"/>
                    <a:pt x="5891" y="5277"/>
                    <a:pt x="5811" y="5243"/>
                  </a:cubicBezTo>
                  <a:cubicBezTo>
                    <a:pt x="5758" y="5174"/>
                    <a:pt x="5838" y="5345"/>
                    <a:pt x="5679" y="5243"/>
                  </a:cubicBezTo>
                  <a:cubicBezTo>
                    <a:pt x="5679" y="854"/>
                    <a:pt x="5679" y="854"/>
                    <a:pt x="5679" y="854"/>
                  </a:cubicBezTo>
                  <a:cubicBezTo>
                    <a:pt x="5441" y="854"/>
                    <a:pt x="5441" y="648"/>
                    <a:pt x="5203" y="648"/>
                  </a:cubicBezTo>
                  <a:close/>
                  <a:moveTo>
                    <a:pt x="19348" y="11860"/>
                  </a:moveTo>
                  <a:cubicBezTo>
                    <a:pt x="19348" y="11894"/>
                    <a:pt x="19295" y="11963"/>
                    <a:pt x="19242" y="11963"/>
                  </a:cubicBezTo>
                  <a:cubicBezTo>
                    <a:pt x="19215" y="11963"/>
                    <a:pt x="19215" y="11997"/>
                    <a:pt x="19242" y="12065"/>
                  </a:cubicBezTo>
                  <a:cubicBezTo>
                    <a:pt x="19295" y="12065"/>
                    <a:pt x="19242" y="12065"/>
                    <a:pt x="19242" y="12168"/>
                  </a:cubicBezTo>
                  <a:cubicBezTo>
                    <a:pt x="19242" y="12237"/>
                    <a:pt x="19215" y="12237"/>
                    <a:pt x="19163" y="12271"/>
                  </a:cubicBezTo>
                  <a:cubicBezTo>
                    <a:pt x="19136" y="12340"/>
                    <a:pt x="19004" y="12340"/>
                    <a:pt x="18925" y="12340"/>
                  </a:cubicBezTo>
                  <a:cubicBezTo>
                    <a:pt x="18898" y="12271"/>
                    <a:pt x="18740" y="12271"/>
                    <a:pt x="18740" y="12340"/>
                  </a:cubicBezTo>
                  <a:cubicBezTo>
                    <a:pt x="18687" y="12340"/>
                    <a:pt x="18607" y="12374"/>
                    <a:pt x="18607" y="12374"/>
                  </a:cubicBezTo>
                  <a:cubicBezTo>
                    <a:pt x="18687" y="12443"/>
                    <a:pt x="18687" y="12443"/>
                    <a:pt x="18687" y="12443"/>
                  </a:cubicBezTo>
                  <a:cubicBezTo>
                    <a:pt x="18740" y="12443"/>
                    <a:pt x="18687" y="12545"/>
                    <a:pt x="18687" y="12545"/>
                  </a:cubicBezTo>
                  <a:cubicBezTo>
                    <a:pt x="18660" y="12580"/>
                    <a:pt x="18528" y="12751"/>
                    <a:pt x="18449" y="12751"/>
                  </a:cubicBezTo>
                  <a:cubicBezTo>
                    <a:pt x="18422" y="12751"/>
                    <a:pt x="18317" y="12854"/>
                    <a:pt x="18158" y="12957"/>
                  </a:cubicBezTo>
                  <a:cubicBezTo>
                    <a:pt x="17999" y="13060"/>
                    <a:pt x="17841" y="13060"/>
                    <a:pt x="17841" y="13025"/>
                  </a:cubicBezTo>
                  <a:cubicBezTo>
                    <a:pt x="17814" y="13025"/>
                    <a:pt x="17894" y="13025"/>
                    <a:pt x="17894" y="12957"/>
                  </a:cubicBezTo>
                  <a:cubicBezTo>
                    <a:pt x="17841" y="12957"/>
                    <a:pt x="17735" y="12957"/>
                    <a:pt x="17735" y="12923"/>
                  </a:cubicBezTo>
                  <a:cubicBezTo>
                    <a:pt x="17735" y="12854"/>
                    <a:pt x="17761" y="12854"/>
                    <a:pt x="17761" y="12751"/>
                  </a:cubicBezTo>
                  <a:cubicBezTo>
                    <a:pt x="17814" y="12648"/>
                    <a:pt x="17841" y="12717"/>
                    <a:pt x="17841" y="12580"/>
                  </a:cubicBezTo>
                  <a:cubicBezTo>
                    <a:pt x="17894" y="12545"/>
                    <a:pt x="17894" y="12545"/>
                    <a:pt x="17920" y="12580"/>
                  </a:cubicBezTo>
                  <a:cubicBezTo>
                    <a:pt x="17920" y="12545"/>
                    <a:pt x="17920" y="12545"/>
                    <a:pt x="17920" y="12545"/>
                  </a:cubicBezTo>
                  <a:cubicBezTo>
                    <a:pt x="17920" y="12477"/>
                    <a:pt x="17973" y="12477"/>
                    <a:pt x="17973" y="12443"/>
                  </a:cubicBezTo>
                  <a:cubicBezTo>
                    <a:pt x="17920" y="12340"/>
                    <a:pt x="17920" y="11997"/>
                    <a:pt x="17814" y="12065"/>
                  </a:cubicBezTo>
                  <a:cubicBezTo>
                    <a:pt x="17735" y="12065"/>
                    <a:pt x="17735" y="12168"/>
                    <a:pt x="17682" y="12237"/>
                  </a:cubicBezTo>
                  <a:cubicBezTo>
                    <a:pt x="17656" y="12237"/>
                    <a:pt x="17603" y="12065"/>
                    <a:pt x="17682" y="12065"/>
                  </a:cubicBezTo>
                  <a:cubicBezTo>
                    <a:pt x="17735" y="11997"/>
                    <a:pt x="17761" y="11963"/>
                    <a:pt x="17761" y="11860"/>
                  </a:cubicBezTo>
                  <a:cubicBezTo>
                    <a:pt x="17761" y="11688"/>
                    <a:pt x="17682" y="11620"/>
                    <a:pt x="17761" y="11620"/>
                  </a:cubicBezTo>
                  <a:cubicBezTo>
                    <a:pt x="17814" y="11620"/>
                    <a:pt x="17735" y="11517"/>
                    <a:pt x="17656" y="11483"/>
                  </a:cubicBezTo>
                  <a:cubicBezTo>
                    <a:pt x="17576" y="11483"/>
                    <a:pt x="17603" y="11414"/>
                    <a:pt x="17576" y="11414"/>
                  </a:cubicBezTo>
                  <a:cubicBezTo>
                    <a:pt x="17471" y="11414"/>
                    <a:pt x="17471" y="11311"/>
                    <a:pt x="17391" y="11380"/>
                  </a:cubicBezTo>
                  <a:cubicBezTo>
                    <a:pt x="17312" y="11483"/>
                    <a:pt x="17471" y="11483"/>
                    <a:pt x="17365" y="11517"/>
                  </a:cubicBezTo>
                  <a:cubicBezTo>
                    <a:pt x="17285" y="11517"/>
                    <a:pt x="17312" y="11723"/>
                    <a:pt x="17285" y="11723"/>
                  </a:cubicBezTo>
                  <a:cubicBezTo>
                    <a:pt x="17233" y="11723"/>
                    <a:pt x="17312" y="11483"/>
                    <a:pt x="17206" y="11688"/>
                  </a:cubicBezTo>
                  <a:cubicBezTo>
                    <a:pt x="17153" y="11791"/>
                    <a:pt x="17127" y="11688"/>
                    <a:pt x="17153" y="11860"/>
                  </a:cubicBezTo>
                  <a:cubicBezTo>
                    <a:pt x="17153" y="11963"/>
                    <a:pt x="17074" y="11997"/>
                    <a:pt x="17127" y="12065"/>
                  </a:cubicBezTo>
                  <a:cubicBezTo>
                    <a:pt x="17127" y="12168"/>
                    <a:pt x="17074" y="12100"/>
                    <a:pt x="17127" y="12271"/>
                  </a:cubicBezTo>
                  <a:cubicBezTo>
                    <a:pt x="17153" y="12477"/>
                    <a:pt x="17153" y="12648"/>
                    <a:pt x="17074" y="12820"/>
                  </a:cubicBezTo>
                  <a:cubicBezTo>
                    <a:pt x="16995" y="12957"/>
                    <a:pt x="16915" y="13025"/>
                    <a:pt x="16836" y="12854"/>
                  </a:cubicBezTo>
                  <a:cubicBezTo>
                    <a:pt x="16757" y="12717"/>
                    <a:pt x="16836" y="12580"/>
                    <a:pt x="16810" y="12443"/>
                  </a:cubicBezTo>
                  <a:cubicBezTo>
                    <a:pt x="16810" y="12271"/>
                    <a:pt x="16836" y="12340"/>
                    <a:pt x="16836" y="12100"/>
                  </a:cubicBezTo>
                  <a:cubicBezTo>
                    <a:pt x="16836" y="11963"/>
                    <a:pt x="16915" y="12065"/>
                    <a:pt x="16889" y="11963"/>
                  </a:cubicBezTo>
                  <a:cubicBezTo>
                    <a:pt x="16836" y="11894"/>
                    <a:pt x="16968" y="11723"/>
                    <a:pt x="16889" y="11723"/>
                  </a:cubicBezTo>
                  <a:cubicBezTo>
                    <a:pt x="16836" y="11688"/>
                    <a:pt x="16889" y="11723"/>
                    <a:pt x="16810" y="11860"/>
                  </a:cubicBezTo>
                  <a:cubicBezTo>
                    <a:pt x="16757" y="11894"/>
                    <a:pt x="16810" y="11688"/>
                    <a:pt x="16836" y="11688"/>
                  </a:cubicBezTo>
                  <a:cubicBezTo>
                    <a:pt x="16889" y="11620"/>
                    <a:pt x="16836" y="11620"/>
                    <a:pt x="16889" y="11585"/>
                  </a:cubicBezTo>
                  <a:cubicBezTo>
                    <a:pt x="16915" y="11483"/>
                    <a:pt x="16995" y="11243"/>
                    <a:pt x="16995" y="11311"/>
                  </a:cubicBezTo>
                  <a:cubicBezTo>
                    <a:pt x="16995" y="11414"/>
                    <a:pt x="17074" y="11243"/>
                    <a:pt x="17074" y="11380"/>
                  </a:cubicBezTo>
                  <a:cubicBezTo>
                    <a:pt x="17048" y="11483"/>
                    <a:pt x="17127" y="11243"/>
                    <a:pt x="17153" y="11243"/>
                  </a:cubicBezTo>
                  <a:cubicBezTo>
                    <a:pt x="17312" y="11311"/>
                    <a:pt x="17233" y="11140"/>
                    <a:pt x="17391" y="11243"/>
                  </a:cubicBezTo>
                  <a:cubicBezTo>
                    <a:pt x="17523" y="11380"/>
                    <a:pt x="17444" y="11208"/>
                    <a:pt x="17471" y="11243"/>
                  </a:cubicBezTo>
                  <a:cubicBezTo>
                    <a:pt x="17576" y="11243"/>
                    <a:pt x="17656" y="11311"/>
                    <a:pt x="17656" y="11208"/>
                  </a:cubicBezTo>
                  <a:cubicBezTo>
                    <a:pt x="17603" y="11140"/>
                    <a:pt x="17576" y="11208"/>
                    <a:pt x="17576" y="11105"/>
                  </a:cubicBezTo>
                  <a:cubicBezTo>
                    <a:pt x="17576" y="11037"/>
                    <a:pt x="17523" y="11105"/>
                    <a:pt x="17444" y="11037"/>
                  </a:cubicBezTo>
                  <a:cubicBezTo>
                    <a:pt x="17365" y="11037"/>
                    <a:pt x="17444" y="10934"/>
                    <a:pt x="17391" y="10934"/>
                  </a:cubicBezTo>
                  <a:cubicBezTo>
                    <a:pt x="17312" y="11003"/>
                    <a:pt x="17153" y="11003"/>
                    <a:pt x="17127" y="11037"/>
                  </a:cubicBezTo>
                  <a:cubicBezTo>
                    <a:pt x="17048" y="11105"/>
                    <a:pt x="17048" y="11037"/>
                    <a:pt x="16968" y="11037"/>
                  </a:cubicBezTo>
                  <a:cubicBezTo>
                    <a:pt x="16889" y="11037"/>
                    <a:pt x="16889" y="10934"/>
                    <a:pt x="16810" y="10900"/>
                  </a:cubicBezTo>
                  <a:cubicBezTo>
                    <a:pt x="16730" y="10831"/>
                    <a:pt x="16677" y="11003"/>
                    <a:pt x="16677" y="10900"/>
                  </a:cubicBezTo>
                  <a:cubicBezTo>
                    <a:pt x="16677" y="10763"/>
                    <a:pt x="16651" y="10763"/>
                    <a:pt x="16545" y="10900"/>
                  </a:cubicBezTo>
                  <a:cubicBezTo>
                    <a:pt x="16466" y="11003"/>
                    <a:pt x="16466" y="10900"/>
                    <a:pt x="16360" y="11003"/>
                  </a:cubicBezTo>
                  <a:cubicBezTo>
                    <a:pt x="16281" y="11105"/>
                    <a:pt x="16281" y="11003"/>
                    <a:pt x="16201" y="11037"/>
                  </a:cubicBezTo>
                  <a:cubicBezTo>
                    <a:pt x="16122" y="11037"/>
                    <a:pt x="16228" y="10900"/>
                    <a:pt x="16201" y="10900"/>
                  </a:cubicBezTo>
                  <a:cubicBezTo>
                    <a:pt x="16122" y="10900"/>
                    <a:pt x="16043" y="11003"/>
                    <a:pt x="15964" y="11003"/>
                  </a:cubicBezTo>
                  <a:cubicBezTo>
                    <a:pt x="15884" y="10934"/>
                    <a:pt x="15990" y="10900"/>
                    <a:pt x="16069" y="10728"/>
                  </a:cubicBezTo>
                  <a:cubicBezTo>
                    <a:pt x="16201" y="10557"/>
                    <a:pt x="16228" y="10557"/>
                    <a:pt x="16439" y="10454"/>
                  </a:cubicBezTo>
                  <a:cubicBezTo>
                    <a:pt x="16307" y="10454"/>
                    <a:pt x="16387" y="10420"/>
                    <a:pt x="16281" y="10420"/>
                  </a:cubicBezTo>
                  <a:cubicBezTo>
                    <a:pt x="16149" y="10454"/>
                    <a:pt x="16228" y="10351"/>
                    <a:pt x="16069" y="10420"/>
                  </a:cubicBezTo>
                  <a:cubicBezTo>
                    <a:pt x="15990" y="10523"/>
                    <a:pt x="15964" y="10317"/>
                    <a:pt x="15884" y="10351"/>
                  </a:cubicBezTo>
                  <a:cubicBezTo>
                    <a:pt x="15831" y="10420"/>
                    <a:pt x="15911" y="10317"/>
                    <a:pt x="15752" y="10248"/>
                  </a:cubicBezTo>
                  <a:cubicBezTo>
                    <a:pt x="15593" y="10145"/>
                    <a:pt x="15593" y="10317"/>
                    <a:pt x="15541" y="10248"/>
                  </a:cubicBezTo>
                  <a:cubicBezTo>
                    <a:pt x="15514" y="10145"/>
                    <a:pt x="15382" y="10248"/>
                    <a:pt x="15382" y="10077"/>
                  </a:cubicBezTo>
                  <a:cubicBezTo>
                    <a:pt x="15355" y="9974"/>
                    <a:pt x="15355" y="9940"/>
                    <a:pt x="15303" y="9940"/>
                  </a:cubicBezTo>
                  <a:cubicBezTo>
                    <a:pt x="15276" y="9871"/>
                    <a:pt x="15303" y="10077"/>
                    <a:pt x="15276" y="10077"/>
                  </a:cubicBezTo>
                  <a:cubicBezTo>
                    <a:pt x="9460" y="10077"/>
                    <a:pt x="9460" y="10077"/>
                    <a:pt x="9460" y="10077"/>
                  </a:cubicBezTo>
                  <a:cubicBezTo>
                    <a:pt x="9460" y="10180"/>
                    <a:pt x="9566" y="10145"/>
                    <a:pt x="9566" y="10248"/>
                  </a:cubicBezTo>
                  <a:cubicBezTo>
                    <a:pt x="9566" y="10317"/>
                    <a:pt x="9460" y="10248"/>
                    <a:pt x="9513" y="10351"/>
                  </a:cubicBezTo>
                  <a:cubicBezTo>
                    <a:pt x="9592" y="10454"/>
                    <a:pt x="9592" y="10454"/>
                    <a:pt x="9592" y="10660"/>
                  </a:cubicBezTo>
                  <a:cubicBezTo>
                    <a:pt x="9566" y="10900"/>
                    <a:pt x="9566" y="10625"/>
                    <a:pt x="9513" y="10454"/>
                  </a:cubicBezTo>
                  <a:cubicBezTo>
                    <a:pt x="9460" y="10351"/>
                    <a:pt x="9275" y="10420"/>
                    <a:pt x="9142" y="10351"/>
                  </a:cubicBezTo>
                  <a:cubicBezTo>
                    <a:pt x="9063" y="10248"/>
                    <a:pt x="9063" y="10420"/>
                    <a:pt x="9142" y="10523"/>
                  </a:cubicBezTo>
                  <a:cubicBezTo>
                    <a:pt x="9195" y="10660"/>
                    <a:pt x="9222" y="11037"/>
                    <a:pt x="9222" y="11311"/>
                  </a:cubicBezTo>
                  <a:cubicBezTo>
                    <a:pt x="9222" y="11585"/>
                    <a:pt x="9222" y="12100"/>
                    <a:pt x="9142" y="12374"/>
                  </a:cubicBezTo>
                  <a:cubicBezTo>
                    <a:pt x="9063" y="12580"/>
                    <a:pt x="9275" y="12957"/>
                    <a:pt x="9195" y="13231"/>
                  </a:cubicBezTo>
                  <a:cubicBezTo>
                    <a:pt x="9116" y="13540"/>
                    <a:pt x="9275" y="13505"/>
                    <a:pt x="9275" y="13814"/>
                  </a:cubicBezTo>
                  <a:cubicBezTo>
                    <a:pt x="9301" y="14123"/>
                    <a:pt x="9433" y="14088"/>
                    <a:pt x="9433" y="14260"/>
                  </a:cubicBezTo>
                  <a:cubicBezTo>
                    <a:pt x="9460" y="14397"/>
                    <a:pt x="9566" y="14294"/>
                    <a:pt x="9566" y="14500"/>
                  </a:cubicBezTo>
                  <a:cubicBezTo>
                    <a:pt x="9592" y="14774"/>
                    <a:pt x="9724" y="14671"/>
                    <a:pt x="9671" y="14843"/>
                  </a:cubicBezTo>
                  <a:cubicBezTo>
                    <a:pt x="9645" y="14945"/>
                    <a:pt x="9724" y="14980"/>
                    <a:pt x="9830" y="15254"/>
                  </a:cubicBezTo>
                  <a:cubicBezTo>
                    <a:pt x="9989" y="15460"/>
                    <a:pt x="9909" y="15597"/>
                    <a:pt x="9962" y="15631"/>
                  </a:cubicBezTo>
                  <a:cubicBezTo>
                    <a:pt x="10041" y="15700"/>
                    <a:pt x="10147" y="15631"/>
                    <a:pt x="10306" y="15837"/>
                  </a:cubicBezTo>
                  <a:cubicBezTo>
                    <a:pt x="10438" y="16008"/>
                    <a:pt x="10438" y="15837"/>
                    <a:pt x="10570" y="16008"/>
                  </a:cubicBezTo>
                  <a:cubicBezTo>
                    <a:pt x="10676" y="16180"/>
                    <a:pt x="10649" y="16214"/>
                    <a:pt x="10676" y="16385"/>
                  </a:cubicBezTo>
                  <a:cubicBezTo>
                    <a:pt x="10808" y="16317"/>
                    <a:pt x="11072" y="16317"/>
                    <a:pt x="11152" y="16283"/>
                  </a:cubicBezTo>
                  <a:cubicBezTo>
                    <a:pt x="11152" y="16385"/>
                    <a:pt x="11152" y="16385"/>
                    <a:pt x="11152" y="16385"/>
                  </a:cubicBezTo>
                  <a:cubicBezTo>
                    <a:pt x="11284" y="16420"/>
                    <a:pt x="11892" y="16763"/>
                    <a:pt x="11971" y="16797"/>
                  </a:cubicBezTo>
                  <a:cubicBezTo>
                    <a:pt x="12579" y="16797"/>
                    <a:pt x="12579" y="16797"/>
                    <a:pt x="12579" y="16797"/>
                  </a:cubicBezTo>
                  <a:cubicBezTo>
                    <a:pt x="12579" y="16660"/>
                    <a:pt x="12579" y="16660"/>
                    <a:pt x="12579" y="16660"/>
                  </a:cubicBezTo>
                  <a:cubicBezTo>
                    <a:pt x="12897" y="16660"/>
                    <a:pt x="12897" y="16660"/>
                    <a:pt x="12897" y="16660"/>
                  </a:cubicBezTo>
                  <a:cubicBezTo>
                    <a:pt x="12897" y="16660"/>
                    <a:pt x="13135" y="16968"/>
                    <a:pt x="13214" y="17071"/>
                  </a:cubicBezTo>
                  <a:cubicBezTo>
                    <a:pt x="13346" y="17174"/>
                    <a:pt x="13293" y="17448"/>
                    <a:pt x="13505" y="17620"/>
                  </a:cubicBezTo>
                  <a:cubicBezTo>
                    <a:pt x="13743" y="17723"/>
                    <a:pt x="13584" y="17243"/>
                    <a:pt x="13848" y="17277"/>
                  </a:cubicBezTo>
                  <a:cubicBezTo>
                    <a:pt x="14113" y="17345"/>
                    <a:pt x="14139" y="17757"/>
                    <a:pt x="14298" y="18031"/>
                  </a:cubicBezTo>
                  <a:cubicBezTo>
                    <a:pt x="14457" y="18305"/>
                    <a:pt x="14351" y="18614"/>
                    <a:pt x="14695" y="18683"/>
                  </a:cubicBezTo>
                  <a:cubicBezTo>
                    <a:pt x="14747" y="18683"/>
                    <a:pt x="14827" y="18785"/>
                    <a:pt x="14827" y="18717"/>
                  </a:cubicBezTo>
                  <a:cubicBezTo>
                    <a:pt x="14827" y="18717"/>
                    <a:pt x="14827" y="18717"/>
                    <a:pt x="14880" y="18717"/>
                  </a:cubicBezTo>
                  <a:cubicBezTo>
                    <a:pt x="14880" y="18580"/>
                    <a:pt x="14774" y="18340"/>
                    <a:pt x="14827" y="18237"/>
                  </a:cubicBezTo>
                  <a:cubicBezTo>
                    <a:pt x="14827" y="18134"/>
                    <a:pt x="14880" y="18100"/>
                    <a:pt x="14906" y="18031"/>
                  </a:cubicBezTo>
                  <a:cubicBezTo>
                    <a:pt x="14959" y="17928"/>
                    <a:pt x="15065" y="17860"/>
                    <a:pt x="15038" y="17825"/>
                  </a:cubicBezTo>
                  <a:cubicBezTo>
                    <a:pt x="14985" y="17825"/>
                    <a:pt x="14959" y="17757"/>
                    <a:pt x="14985" y="17757"/>
                  </a:cubicBezTo>
                  <a:cubicBezTo>
                    <a:pt x="15038" y="17825"/>
                    <a:pt x="15038" y="17723"/>
                    <a:pt x="15065" y="17757"/>
                  </a:cubicBezTo>
                  <a:cubicBezTo>
                    <a:pt x="15118" y="17825"/>
                    <a:pt x="15223" y="17723"/>
                    <a:pt x="15276" y="17620"/>
                  </a:cubicBezTo>
                  <a:cubicBezTo>
                    <a:pt x="15355" y="17551"/>
                    <a:pt x="15355" y="17551"/>
                    <a:pt x="15435" y="17448"/>
                  </a:cubicBezTo>
                  <a:cubicBezTo>
                    <a:pt x="15514" y="17380"/>
                    <a:pt x="15514" y="17380"/>
                    <a:pt x="15620" y="17345"/>
                  </a:cubicBezTo>
                  <a:cubicBezTo>
                    <a:pt x="15805" y="17345"/>
                    <a:pt x="15805" y="17448"/>
                    <a:pt x="15884" y="17448"/>
                  </a:cubicBezTo>
                  <a:cubicBezTo>
                    <a:pt x="15964" y="17380"/>
                    <a:pt x="15964" y="17483"/>
                    <a:pt x="15990" y="17448"/>
                  </a:cubicBezTo>
                  <a:cubicBezTo>
                    <a:pt x="16043" y="17380"/>
                    <a:pt x="15884" y="17380"/>
                    <a:pt x="15964" y="17345"/>
                  </a:cubicBezTo>
                  <a:cubicBezTo>
                    <a:pt x="15990" y="17345"/>
                    <a:pt x="16043" y="17380"/>
                    <a:pt x="16043" y="17448"/>
                  </a:cubicBezTo>
                  <a:cubicBezTo>
                    <a:pt x="16069" y="17483"/>
                    <a:pt x="16149" y="17448"/>
                    <a:pt x="16122" y="17483"/>
                  </a:cubicBezTo>
                  <a:cubicBezTo>
                    <a:pt x="16069" y="17551"/>
                    <a:pt x="16228" y="17620"/>
                    <a:pt x="16228" y="17620"/>
                  </a:cubicBezTo>
                  <a:cubicBezTo>
                    <a:pt x="16228" y="17551"/>
                    <a:pt x="16281" y="17483"/>
                    <a:pt x="16307" y="17620"/>
                  </a:cubicBezTo>
                  <a:cubicBezTo>
                    <a:pt x="16307" y="17654"/>
                    <a:pt x="16387" y="17551"/>
                    <a:pt x="16360" y="17483"/>
                  </a:cubicBezTo>
                  <a:cubicBezTo>
                    <a:pt x="16307" y="17448"/>
                    <a:pt x="16387" y="17448"/>
                    <a:pt x="16439" y="17551"/>
                  </a:cubicBezTo>
                  <a:cubicBezTo>
                    <a:pt x="16519" y="17620"/>
                    <a:pt x="16466" y="17723"/>
                    <a:pt x="16519" y="17620"/>
                  </a:cubicBezTo>
                  <a:cubicBezTo>
                    <a:pt x="16598" y="17551"/>
                    <a:pt x="16545" y="17551"/>
                    <a:pt x="16466" y="17448"/>
                  </a:cubicBezTo>
                  <a:cubicBezTo>
                    <a:pt x="16387" y="17380"/>
                    <a:pt x="16545" y="17380"/>
                    <a:pt x="16519" y="17277"/>
                  </a:cubicBezTo>
                  <a:cubicBezTo>
                    <a:pt x="16466" y="17243"/>
                    <a:pt x="16466" y="17345"/>
                    <a:pt x="16439" y="17345"/>
                  </a:cubicBezTo>
                  <a:cubicBezTo>
                    <a:pt x="16387" y="17277"/>
                    <a:pt x="16466" y="17277"/>
                    <a:pt x="16387" y="17243"/>
                  </a:cubicBezTo>
                  <a:cubicBezTo>
                    <a:pt x="16360" y="17243"/>
                    <a:pt x="16387" y="17277"/>
                    <a:pt x="16307" y="17277"/>
                  </a:cubicBezTo>
                  <a:cubicBezTo>
                    <a:pt x="16228" y="17243"/>
                    <a:pt x="16307" y="17071"/>
                    <a:pt x="16387" y="17174"/>
                  </a:cubicBezTo>
                  <a:cubicBezTo>
                    <a:pt x="16466" y="17243"/>
                    <a:pt x="16466" y="17243"/>
                    <a:pt x="16545" y="17174"/>
                  </a:cubicBezTo>
                  <a:cubicBezTo>
                    <a:pt x="16598" y="17071"/>
                    <a:pt x="16757" y="17174"/>
                    <a:pt x="16757" y="17140"/>
                  </a:cubicBezTo>
                  <a:cubicBezTo>
                    <a:pt x="16810" y="17071"/>
                    <a:pt x="16757" y="16968"/>
                    <a:pt x="16836" y="17140"/>
                  </a:cubicBezTo>
                  <a:cubicBezTo>
                    <a:pt x="16836" y="17174"/>
                    <a:pt x="16730" y="17243"/>
                    <a:pt x="16836" y="17174"/>
                  </a:cubicBezTo>
                  <a:cubicBezTo>
                    <a:pt x="16968" y="17174"/>
                    <a:pt x="17074" y="17140"/>
                    <a:pt x="17153" y="17174"/>
                  </a:cubicBezTo>
                  <a:cubicBezTo>
                    <a:pt x="17233" y="17174"/>
                    <a:pt x="17285" y="17174"/>
                    <a:pt x="17285" y="17243"/>
                  </a:cubicBezTo>
                  <a:cubicBezTo>
                    <a:pt x="17285" y="17277"/>
                    <a:pt x="17312" y="17243"/>
                    <a:pt x="17312" y="17345"/>
                  </a:cubicBezTo>
                  <a:cubicBezTo>
                    <a:pt x="17312" y="17448"/>
                    <a:pt x="17471" y="17345"/>
                    <a:pt x="17523" y="17345"/>
                  </a:cubicBezTo>
                  <a:cubicBezTo>
                    <a:pt x="17576" y="17345"/>
                    <a:pt x="17523" y="17243"/>
                    <a:pt x="17603" y="17243"/>
                  </a:cubicBezTo>
                  <a:cubicBezTo>
                    <a:pt x="17682" y="17243"/>
                    <a:pt x="17814" y="17551"/>
                    <a:pt x="17841" y="17551"/>
                  </a:cubicBezTo>
                  <a:cubicBezTo>
                    <a:pt x="17894" y="17551"/>
                    <a:pt x="17920" y="17757"/>
                    <a:pt x="17894" y="17860"/>
                  </a:cubicBezTo>
                  <a:cubicBezTo>
                    <a:pt x="17841" y="18031"/>
                    <a:pt x="17894" y="18134"/>
                    <a:pt x="17920" y="18100"/>
                  </a:cubicBezTo>
                  <a:cubicBezTo>
                    <a:pt x="17920" y="18031"/>
                    <a:pt x="17999" y="18031"/>
                    <a:pt x="17920" y="18134"/>
                  </a:cubicBezTo>
                  <a:cubicBezTo>
                    <a:pt x="17894" y="18203"/>
                    <a:pt x="17920" y="18340"/>
                    <a:pt x="17973" y="18408"/>
                  </a:cubicBezTo>
                  <a:cubicBezTo>
                    <a:pt x="18052" y="18443"/>
                    <a:pt x="17999" y="18340"/>
                    <a:pt x="18052" y="18443"/>
                  </a:cubicBezTo>
                  <a:cubicBezTo>
                    <a:pt x="18052" y="18580"/>
                    <a:pt x="18079" y="18511"/>
                    <a:pt x="18079" y="18614"/>
                  </a:cubicBezTo>
                  <a:cubicBezTo>
                    <a:pt x="18131" y="18785"/>
                    <a:pt x="18158" y="18683"/>
                    <a:pt x="18211" y="18820"/>
                  </a:cubicBezTo>
                  <a:cubicBezTo>
                    <a:pt x="18211" y="18991"/>
                    <a:pt x="18237" y="18888"/>
                    <a:pt x="18237" y="18923"/>
                  </a:cubicBezTo>
                  <a:cubicBezTo>
                    <a:pt x="18211" y="18991"/>
                    <a:pt x="18237" y="19060"/>
                    <a:pt x="18290" y="18991"/>
                  </a:cubicBezTo>
                  <a:cubicBezTo>
                    <a:pt x="18369" y="18923"/>
                    <a:pt x="18317" y="19094"/>
                    <a:pt x="18369" y="18991"/>
                  </a:cubicBezTo>
                  <a:cubicBezTo>
                    <a:pt x="18449" y="18888"/>
                    <a:pt x="18369" y="18888"/>
                    <a:pt x="18422" y="18820"/>
                  </a:cubicBezTo>
                  <a:cubicBezTo>
                    <a:pt x="18449" y="18717"/>
                    <a:pt x="18449" y="18614"/>
                    <a:pt x="18449" y="18511"/>
                  </a:cubicBezTo>
                  <a:cubicBezTo>
                    <a:pt x="18502" y="18340"/>
                    <a:pt x="18317" y="18031"/>
                    <a:pt x="18369" y="17860"/>
                  </a:cubicBezTo>
                  <a:cubicBezTo>
                    <a:pt x="18369" y="17757"/>
                    <a:pt x="18211" y="17620"/>
                    <a:pt x="18158" y="17174"/>
                  </a:cubicBezTo>
                  <a:cubicBezTo>
                    <a:pt x="18131" y="16763"/>
                    <a:pt x="18290" y="16523"/>
                    <a:pt x="18317" y="16420"/>
                  </a:cubicBezTo>
                  <a:cubicBezTo>
                    <a:pt x="18422" y="16385"/>
                    <a:pt x="18317" y="16385"/>
                    <a:pt x="18422" y="16385"/>
                  </a:cubicBezTo>
                  <a:cubicBezTo>
                    <a:pt x="18502" y="16385"/>
                    <a:pt x="18528" y="16214"/>
                    <a:pt x="18581" y="16214"/>
                  </a:cubicBezTo>
                  <a:cubicBezTo>
                    <a:pt x="18660" y="16180"/>
                    <a:pt x="18607" y="16008"/>
                    <a:pt x="18740" y="15905"/>
                  </a:cubicBezTo>
                  <a:cubicBezTo>
                    <a:pt x="18845" y="15803"/>
                    <a:pt x="18898" y="15905"/>
                    <a:pt x="18925" y="15803"/>
                  </a:cubicBezTo>
                  <a:cubicBezTo>
                    <a:pt x="18925" y="15700"/>
                    <a:pt x="19057" y="15597"/>
                    <a:pt x="19136" y="15597"/>
                  </a:cubicBezTo>
                  <a:cubicBezTo>
                    <a:pt x="19242" y="15528"/>
                    <a:pt x="19242" y="15460"/>
                    <a:pt x="19242" y="15425"/>
                  </a:cubicBezTo>
                  <a:cubicBezTo>
                    <a:pt x="19215" y="15425"/>
                    <a:pt x="19163" y="15528"/>
                    <a:pt x="19136" y="15460"/>
                  </a:cubicBezTo>
                  <a:cubicBezTo>
                    <a:pt x="19083" y="15425"/>
                    <a:pt x="19136" y="15460"/>
                    <a:pt x="19163" y="15425"/>
                  </a:cubicBezTo>
                  <a:cubicBezTo>
                    <a:pt x="19215" y="15323"/>
                    <a:pt x="19057" y="15254"/>
                    <a:pt x="19163" y="15323"/>
                  </a:cubicBezTo>
                  <a:cubicBezTo>
                    <a:pt x="19242" y="15323"/>
                    <a:pt x="19242" y="15357"/>
                    <a:pt x="19295" y="15323"/>
                  </a:cubicBezTo>
                  <a:cubicBezTo>
                    <a:pt x="19348" y="15220"/>
                    <a:pt x="19348" y="15323"/>
                    <a:pt x="19348" y="15220"/>
                  </a:cubicBezTo>
                  <a:cubicBezTo>
                    <a:pt x="19374" y="15083"/>
                    <a:pt x="19348" y="15083"/>
                    <a:pt x="19348" y="15083"/>
                  </a:cubicBezTo>
                  <a:cubicBezTo>
                    <a:pt x="19295" y="15151"/>
                    <a:pt x="19348" y="15083"/>
                    <a:pt x="19215" y="15083"/>
                  </a:cubicBezTo>
                  <a:cubicBezTo>
                    <a:pt x="19136" y="15151"/>
                    <a:pt x="19136" y="15083"/>
                    <a:pt x="19136" y="15048"/>
                  </a:cubicBezTo>
                  <a:cubicBezTo>
                    <a:pt x="19136" y="14980"/>
                    <a:pt x="19163" y="15151"/>
                    <a:pt x="19242" y="15048"/>
                  </a:cubicBezTo>
                  <a:cubicBezTo>
                    <a:pt x="19348" y="14945"/>
                    <a:pt x="19374" y="15151"/>
                    <a:pt x="19427" y="15151"/>
                  </a:cubicBezTo>
                  <a:cubicBezTo>
                    <a:pt x="19427" y="15151"/>
                    <a:pt x="19374" y="15083"/>
                    <a:pt x="19348" y="14774"/>
                  </a:cubicBezTo>
                  <a:cubicBezTo>
                    <a:pt x="19295" y="14671"/>
                    <a:pt x="19242" y="14740"/>
                    <a:pt x="19215" y="14774"/>
                  </a:cubicBezTo>
                  <a:cubicBezTo>
                    <a:pt x="19163" y="14774"/>
                    <a:pt x="19295" y="14671"/>
                    <a:pt x="19215" y="14603"/>
                  </a:cubicBezTo>
                  <a:cubicBezTo>
                    <a:pt x="19163" y="14568"/>
                    <a:pt x="19242" y="14671"/>
                    <a:pt x="19242" y="14500"/>
                  </a:cubicBezTo>
                  <a:cubicBezTo>
                    <a:pt x="19215" y="14363"/>
                    <a:pt x="19295" y="14397"/>
                    <a:pt x="19215" y="14363"/>
                  </a:cubicBezTo>
                  <a:cubicBezTo>
                    <a:pt x="19136" y="14260"/>
                    <a:pt x="19083" y="14191"/>
                    <a:pt x="19163" y="14294"/>
                  </a:cubicBezTo>
                  <a:cubicBezTo>
                    <a:pt x="19242" y="14363"/>
                    <a:pt x="19215" y="14294"/>
                    <a:pt x="19215" y="14191"/>
                  </a:cubicBezTo>
                  <a:cubicBezTo>
                    <a:pt x="19163" y="14088"/>
                    <a:pt x="19163" y="14020"/>
                    <a:pt x="19215" y="13985"/>
                  </a:cubicBezTo>
                  <a:cubicBezTo>
                    <a:pt x="19215" y="13883"/>
                    <a:pt x="19215" y="13883"/>
                    <a:pt x="19242" y="13814"/>
                  </a:cubicBezTo>
                  <a:cubicBezTo>
                    <a:pt x="19295" y="13780"/>
                    <a:pt x="19242" y="13814"/>
                    <a:pt x="19242" y="13883"/>
                  </a:cubicBezTo>
                  <a:cubicBezTo>
                    <a:pt x="19215" y="13917"/>
                    <a:pt x="19215" y="13985"/>
                    <a:pt x="19242" y="14020"/>
                  </a:cubicBezTo>
                  <a:cubicBezTo>
                    <a:pt x="19242" y="14088"/>
                    <a:pt x="19215" y="14088"/>
                    <a:pt x="19242" y="14123"/>
                  </a:cubicBezTo>
                  <a:cubicBezTo>
                    <a:pt x="19242" y="14191"/>
                    <a:pt x="19215" y="14191"/>
                    <a:pt x="19242" y="14260"/>
                  </a:cubicBezTo>
                  <a:cubicBezTo>
                    <a:pt x="19295" y="14294"/>
                    <a:pt x="19295" y="14191"/>
                    <a:pt x="19348" y="14260"/>
                  </a:cubicBezTo>
                  <a:cubicBezTo>
                    <a:pt x="19348" y="14363"/>
                    <a:pt x="19295" y="14363"/>
                    <a:pt x="19348" y="14363"/>
                  </a:cubicBezTo>
                  <a:cubicBezTo>
                    <a:pt x="19374" y="14397"/>
                    <a:pt x="19242" y="14603"/>
                    <a:pt x="19295" y="14671"/>
                  </a:cubicBezTo>
                  <a:cubicBezTo>
                    <a:pt x="19348" y="14671"/>
                    <a:pt x="19374" y="14397"/>
                    <a:pt x="19453" y="14294"/>
                  </a:cubicBezTo>
                  <a:cubicBezTo>
                    <a:pt x="19533" y="14123"/>
                    <a:pt x="19506" y="14020"/>
                    <a:pt x="19453" y="14020"/>
                  </a:cubicBezTo>
                  <a:cubicBezTo>
                    <a:pt x="19427" y="14020"/>
                    <a:pt x="19427" y="13917"/>
                    <a:pt x="19374" y="13814"/>
                  </a:cubicBezTo>
                  <a:cubicBezTo>
                    <a:pt x="19374" y="13711"/>
                    <a:pt x="19374" y="13643"/>
                    <a:pt x="19453" y="13608"/>
                  </a:cubicBezTo>
                  <a:cubicBezTo>
                    <a:pt x="19533" y="13540"/>
                    <a:pt x="19348" y="13643"/>
                    <a:pt x="19427" y="13814"/>
                  </a:cubicBezTo>
                  <a:cubicBezTo>
                    <a:pt x="19506" y="13985"/>
                    <a:pt x="19533" y="13814"/>
                    <a:pt x="19533" y="13917"/>
                  </a:cubicBezTo>
                  <a:cubicBezTo>
                    <a:pt x="19506" y="14088"/>
                    <a:pt x="19586" y="13917"/>
                    <a:pt x="19665" y="13780"/>
                  </a:cubicBezTo>
                  <a:cubicBezTo>
                    <a:pt x="19691" y="13608"/>
                    <a:pt x="19771" y="13437"/>
                    <a:pt x="19691" y="13437"/>
                  </a:cubicBezTo>
                  <a:cubicBezTo>
                    <a:pt x="19665" y="13437"/>
                    <a:pt x="19665" y="13403"/>
                    <a:pt x="19691" y="13300"/>
                  </a:cubicBezTo>
                  <a:cubicBezTo>
                    <a:pt x="19771" y="13231"/>
                    <a:pt x="19903" y="13128"/>
                    <a:pt x="19982" y="13128"/>
                  </a:cubicBezTo>
                  <a:cubicBezTo>
                    <a:pt x="20061" y="13060"/>
                    <a:pt x="20273" y="13060"/>
                    <a:pt x="20273" y="13025"/>
                  </a:cubicBezTo>
                  <a:cubicBezTo>
                    <a:pt x="20273" y="12957"/>
                    <a:pt x="20273" y="12854"/>
                    <a:pt x="20299" y="12957"/>
                  </a:cubicBezTo>
                  <a:cubicBezTo>
                    <a:pt x="20299" y="13025"/>
                    <a:pt x="20299" y="13060"/>
                    <a:pt x="20379" y="12957"/>
                  </a:cubicBezTo>
                  <a:cubicBezTo>
                    <a:pt x="20458" y="12854"/>
                    <a:pt x="20379" y="13060"/>
                    <a:pt x="20458" y="13025"/>
                  </a:cubicBezTo>
                  <a:cubicBezTo>
                    <a:pt x="20511" y="12923"/>
                    <a:pt x="20590" y="13025"/>
                    <a:pt x="20590" y="12923"/>
                  </a:cubicBezTo>
                  <a:cubicBezTo>
                    <a:pt x="20537" y="12820"/>
                    <a:pt x="20537" y="12751"/>
                    <a:pt x="20511" y="12820"/>
                  </a:cubicBezTo>
                  <a:cubicBezTo>
                    <a:pt x="20511" y="12820"/>
                    <a:pt x="20537" y="12820"/>
                    <a:pt x="20537" y="12854"/>
                  </a:cubicBezTo>
                  <a:cubicBezTo>
                    <a:pt x="20537" y="12923"/>
                    <a:pt x="20458" y="12957"/>
                    <a:pt x="20458" y="12854"/>
                  </a:cubicBezTo>
                  <a:cubicBezTo>
                    <a:pt x="20432" y="12751"/>
                    <a:pt x="20432" y="12751"/>
                    <a:pt x="20379" y="12717"/>
                  </a:cubicBezTo>
                  <a:cubicBezTo>
                    <a:pt x="20299" y="12717"/>
                    <a:pt x="20458" y="12580"/>
                    <a:pt x="20432" y="12545"/>
                  </a:cubicBezTo>
                  <a:cubicBezTo>
                    <a:pt x="20379" y="12545"/>
                    <a:pt x="20432" y="12340"/>
                    <a:pt x="20511" y="12237"/>
                  </a:cubicBezTo>
                  <a:cubicBezTo>
                    <a:pt x="20537" y="12168"/>
                    <a:pt x="20458" y="12168"/>
                    <a:pt x="20511" y="12100"/>
                  </a:cubicBezTo>
                  <a:cubicBezTo>
                    <a:pt x="20537" y="12100"/>
                    <a:pt x="20537" y="12237"/>
                    <a:pt x="20617" y="12168"/>
                  </a:cubicBezTo>
                  <a:cubicBezTo>
                    <a:pt x="20670" y="12100"/>
                    <a:pt x="20670" y="12065"/>
                    <a:pt x="20696" y="12065"/>
                  </a:cubicBezTo>
                  <a:cubicBezTo>
                    <a:pt x="20775" y="12065"/>
                    <a:pt x="20749" y="11860"/>
                    <a:pt x="20828" y="11894"/>
                  </a:cubicBezTo>
                  <a:cubicBezTo>
                    <a:pt x="20907" y="11963"/>
                    <a:pt x="20855" y="11894"/>
                    <a:pt x="20907" y="11894"/>
                  </a:cubicBezTo>
                  <a:cubicBezTo>
                    <a:pt x="20934" y="11860"/>
                    <a:pt x="20934" y="11963"/>
                    <a:pt x="20987" y="11860"/>
                  </a:cubicBezTo>
                  <a:cubicBezTo>
                    <a:pt x="21066" y="11791"/>
                    <a:pt x="21119" y="11860"/>
                    <a:pt x="21145" y="11791"/>
                  </a:cubicBezTo>
                  <a:cubicBezTo>
                    <a:pt x="21198" y="11688"/>
                    <a:pt x="21198" y="11723"/>
                    <a:pt x="21145" y="11688"/>
                  </a:cubicBezTo>
                  <a:cubicBezTo>
                    <a:pt x="21145" y="11620"/>
                    <a:pt x="21145" y="11585"/>
                    <a:pt x="21119" y="11585"/>
                  </a:cubicBezTo>
                  <a:cubicBezTo>
                    <a:pt x="21066" y="11585"/>
                    <a:pt x="21066" y="11483"/>
                    <a:pt x="21066" y="11414"/>
                  </a:cubicBezTo>
                  <a:cubicBezTo>
                    <a:pt x="21066" y="11414"/>
                    <a:pt x="21066" y="11414"/>
                    <a:pt x="21040" y="11380"/>
                  </a:cubicBezTo>
                  <a:cubicBezTo>
                    <a:pt x="20987" y="11380"/>
                    <a:pt x="21040" y="11380"/>
                    <a:pt x="21040" y="11311"/>
                  </a:cubicBezTo>
                  <a:cubicBezTo>
                    <a:pt x="21040" y="11243"/>
                    <a:pt x="21040" y="11003"/>
                    <a:pt x="21040" y="10934"/>
                  </a:cubicBezTo>
                  <a:cubicBezTo>
                    <a:pt x="21040" y="10831"/>
                    <a:pt x="21040" y="10831"/>
                    <a:pt x="20934" y="10763"/>
                  </a:cubicBezTo>
                  <a:cubicBezTo>
                    <a:pt x="20907" y="10660"/>
                    <a:pt x="20855" y="10728"/>
                    <a:pt x="20828" y="10763"/>
                  </a:cubicBezTo>
                  <a:cubicBezTo>
                    <a:pt x="20775" y="10763"/>
                    <a:pt x="20749" y="10763"/>
                    <a:pt x="20749" y="10728"/>
                  </a:cubicBezTo>
                  <a:cubicBezTo>
                    <a:pt x="20749" y="10660"/>
                    <a:pt x="20696" y="10660"/>
                    <a:pt x="20696" y="10660"/>
                  </a:cubicBezTo>
                  <a:cubicBezTo>
                    <a:pt x="20696" y="10660"/>
                    <a:pt x="20617" y="10831"/>
                    <a:pt x="20590" y="10934"/>
                  </a:cubicBezTo>
                  <a:cubicBezTo>
                    <a:pt x="20511" y="11037"/>
                    <a:pt x="20590" y="11037"/>
                    <a:pt x="20537" y="11105"/>
                  </a:cubicBezTo>
                  <a:cubicBezTo>
                    <a:pt x="20458" y="11208"/>
                    <a:pt x="20537" y="11243"/>
                    <a:pt x="20511" y="11311"/>
                  </a:cubicBezTo>
                  <a:cubicBezTo>
                    <a:pt x="20432" y="11380"/>
                    <a:pt x="20511" y="11311"/>
                    <a:pt x="20432" y="11414"/>
                  </a:cubicBezTo>
                  <a:cubicBezTo>
                    <a:pt x="20352" y="11483"/>
                    <a:pt x="20458" y="11483"/>
                    <a:pt x="20432" y="11483"/>
                  </a:cubicBezTo>
                  <a:cubicBezTo>
                    <a:pt x="20379" y="11483"/>
                    <a:pt x="20379" y="11585"/>
                    <a:pt x="20352" y="11517"/>
                  </a:cubicBezTo>
                  <a:cubicBezTo>
                    <a:pt x="20352" y="11517"/>
                    <a:pt x="20352" y="11585"/>
                    <a:pt x="20299" y="11517"/>
                  </a:cubicBezTo>
                  <a:cubicBezTo>
                    <a:pt x="20273" y="11517"/>
                    <a:pt x="20273" y="11517"/>
                    <a:pt x="20273" y="11620"/>
                  </a:cubicBezTo>
                  <a:cubicBezTo>
                    <a:pt x="19665" y="11620"/>
                    <a:pt x="19665" y="11620"/>
                    <a:pt x="19665" y="11620"/>
                  </a:cubicBezTo>
                  <a:cubicBezTo>
                    <a:pt x="19612" y="11620"/>
                    <a:pt x="19586" y="11688"/>
                    <a:pt x="19586" y="11620"/>
                  </a:cubicBezTo>
                  <a:cubicBezTo>
                    <a:pt x="19533" y="11620"/>
                    <a:pt x="19427" y="11723"/>
                    <a:pt x="19348" y="11860"/>
                  </a:cubicBezTo>
                  <a:close/>
                  <a:moveTo>
                    <a:pt x="21278" y="21494"/>
                  </a:moveTo>
                  <a:cubicBezTo>
                    <a:pt x="21357" y="21460"/>
                    <a:pt x="21304" y="21494"/>
                    <a:pt x="21436" y="21494"/>
                  </a:cubicBezTo>
                  <a:cubicBezTo>
                    <a:pt x="21516" y="21460"/>
                    <a:pt x="21542" y="21323"/>
                    <a:pt x="21383" y="21323"/>
                  </a:cubicBezTo>
                  <a:cubicBezTo>
                    <a:pt x="21225" y="21288"/>
                    <a:pt x="21145" y="21288"/>
                    <a:pt x="21145" y="21460"/>
                  </a:cubicBezTo>
                  <a:cubicBezTo>
                    <a:pt x="21198" y="21494"/>
                    <a:pt x="21145" y="21494"/>
                    <a:pt x="21278" y="21494"/>
                  </a:cubicBezTo>
                  <a:close/>
                  <a:moveTo>
                    <a:pt x="2586" y="21117"/>
                  </a:moveTo>
                  <a:cubicBezTo>
                    <a:pt x="2639" y="21014"/>
                    <a:pt x="2744" y="21083"/>
                    <a:pt x="2744" y="20980"/>
                  </a:cubicBezTo>
                  <a:cubicBezTo>
                    <a:pt x="2744" y="20980"/>
                    <a:pt x="2744" y="20980"/>
                    <a:pt x="2744" y="20980"/>
                  </a:cubicBezTo>
                  <a:cubicBezTo>
                    <a:pt x="2744" y="20980"/>
                    <a:pt x="2744" y="20980"/>
                    <a:pt x="2744" y="20911"/>
                  </a:cubicBezTo>
                  <a:cubicBezTo>
                    <a:pt x="2718" y="20911"/>
                    <a:pt x="2718" y="20911"/>
                    <a:pt x="2718" y="20911"/>
                  </a:cubicBezTo>
                  <a:cubicBezTo>
                    <a:pt x="2718" y="20843"/>
                    <a:pt x="2718" y="20911"/>
                    <a:pt x="2718" y="20911"/>
                  </a:cubicBezTo>
                  <a:cubicBezTo>
                    <a:pt x="2718" y="20843"/>
                    <a:pt x="2718" y="20808"/>
                    <a:pt x="2665" y="20808"/>
                  </a:cubicBezTo>
                  <a:cubicBezTo>
                    <a:pt x="2665" y="20808"/>
                    <a:pt x="2586" y="20705"/>
                    <a:pt x="2559" y="20705"/>
                  </a:cubicBezTo>
                  <a:cubicBezTo>
                    <a:pt x="2559" y="20705"/>
                    <a:pt x="2559" y="20705"/>
                    <a:pt x="2559" y="20705"/>
                  </a:cubicBezTo>
                  <a:cubicBezTo>
                    <a:pt x="2507" y="20705"/>
                    <a:pt x="2559" y="20808"/>
                    <a:pt x="2559" y="20808"/>
                  </a:cubicBezTo>
                  <a:cubicBezTo>
                    <a:pt x="2559" y="20808"/>
                    <a:pt x="2507" y="20843"/>
                    <a:pt x="2507" y="20911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1014"/>
                    <a:pt x="2507" y="21083"/>
                    <a:pt x="2507" y="21117"/>
                  </a:cubicBezTo>
                  <a:cubicBezTo>
                    <a:pt x="2559" y="21117"/>
                    <a:pt x="2586" y="21185"/>
                    <a:pt x="2586" y="21117"/>
                  </a:cubicBezTo>
                  <a:moveTo>
                    <a:pt x="2480" y="20500"/>
                  </a:moveTo>
                  <a:cubicBezTo>
                    <a:pt x="2427" y="20500"/>
                    <a:pt x="2427" y="20500"/>
                    <a:pt x="2427" y="20500"/>
                  </a:cubicBezTo>
                  <a:cubicBezTo>
                    <a:pt x="2374" y="20500"/>
                    <a:pt x="2374" y="20431"/>
                    <a:pt x="2374" y="20431"/>
                  </a:cubicBezTo>
                  <a:cubicBezTo>
                    <a:pt x="2374" y="20431"/>
                    <a:pt x="2374" y="20431"/>
                    <a:pt x="2374" y="20431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374" y="20500"/>
                    <a:pt x="2374" y="20500"/>
                    <a:pt x="2427" y="20534"/>
                  </a:cubicBezTo>
                  <a:cubicBezTo>
                    <a:pt x="2427" y="20534"/>
                    <a:pt x="2374" y="20603"/>
                    <a:pt x="2427" y="20603"/>
                  </a:cubicBezTo>
                  <a:cubicBezTo>
                    <a:pt x="2427" y="20603"/>
                    <a:pt x="2559" y="20603"/>
                    <a:pt x="2480" y="20500"/>
                  </a:cubicBezTo>
                  <a:cubicBezTo>
                    <a:pt x="2480" y="20500"/>
                    <a:pt x="2480" y="20500"/>
                    <a:pt x="2480" y="20500"/>
                  </a:cubicBezTo>
                  <a:moveTo>
                    <a:pt x="2110" y="20225"/>
                  </a:moveTo>
                  <a:cubicBezTo>
                    <a:pt x="2110" y="20225"/>
                    <a:pt x="2057" y="20225"/>
                    <a:pt x="2057" y="20260"/>
                  </a:cubicBezTo>
                  <a:cubicBezTo>
                    <a:pt x="2057" y="20260"/>
                    <a:pt x="2031" y="20225"/>
                    <a:pt x="2031" y="20260"/>
                  </a:cubicBezTo>
                  <a:cubicBezTo>
                    <a:pt x="2057" y="20431"/>
                    <a:pt x="2110" y="20328"/>
                    <a:pt x="2110" y="20328"/>
                  </a:cubicBezTo>
                  <a:cubicBezTo>
                    <a:pt x="2110" y="20328"/>
                    <a:pt x="2110" y="20328"/>
                    <a:pt x="2110" y="20328"/>
                  </a:cubicBezTo>
                  <a:cubicBezTo>
                    <a:pt x="2136" y="20363"/>
                    <a:pt x="2136" y="20363"/>
                    <a:pt x="2136" y="20363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260"/>
                    <a:pt x="2136" y="20328"/>
                    <a:pt x="2136" y="20328"/>
                  </a:cubicBezTo>
                  <a:cubicBezTo>
                    <a:pt x="2110" y="20260"/>
                    <a:pt x="2110" y="20225"/>
                    <a:pt x="2110" y="20225"/>
                  </a:cubicBezTo>
                  <a:moveTo>
                    <a:pt x="1819" y="20123"/>
                  </a:moveTo>
                  <a:cubicBezTo>
                    <a:pt x="1819" y="19951"/>
                    <a:pt x="1713" y="20054"/>
                    <a:pt x="1713" y="20123"/>
                  </a:cubicBezTo>
                  <a:cubicBezTo>
                    <a:pt x="1713" y="20123"/>
                    <a:pt x="1819" y="20157"/>
                    <a:pt x="1819" y="20123"/>
                  </a:cubicBezTo>
                  <a:moveTo>
                    <a:pt x="2295" y="20500"/>
                  </a:moveTo>
                  <a:cubicBezTo>
                    <a:pt x="2295" y="20534"/>
                    <a:pt x="2295" y="20603"/>
                    <a:pt x="2348" y="20534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295" y="20500"/>
                    <a:pt x="2269" y="20500"/>
                    <a:pt x="2295" y="20500"/>
                  </a:cubicBezTo>
                  <a:moveTo>
                    <a:pt x="2374" y="20603"/>
                  </a:moveTo>
                  <a:cubicBezTo>
                    <a:pt x="2427" y="20603"/>
                    <a:pt x="2374" y="20637"/>
                    <a:pt x="2348" y="20603"/>
                  </a:cubicBezTo>
                  <a:cubicBezTo>
                    <a:pt x="2374" y="20603"/>
                    <a:pt x="2374" y="20603"/>
                    <a:pt x="2374" y="20603"/>
                  </a:cubicBezTo>
                  <a:moveTo>
                    <a:pt x="2295" y="20363"/>
                  </a:moveTo>
                  <a:cubicBezTo>
                    <a:pt x="2269" y="20363"/>
                    <a:pt x="2269" y="20363"/>
                    <a:pt x="2216" y="20363"/>
                  </a:cubicBezTo>
                  <a:cubicBezTo>
                    <a:pt x="2216" y="20431"/>
                    <a:pt x="2216" y="20431"/>
                    <a:pt x="2216" y="20431"/>
                  </a:cubicBezTo>
                  <a:cubicBezTo>
                    <a:pt x="2269" y="20431"/>
                    <a:pt x="2269" y="20431"/>
                    <a:pt x="2269" y="20431"/>
                  </a:cubicBezTo>
                  <a:cubicBezTo>
                    <a:pt x="2295" y="20431"/>
                    <a:pt x="2295" y="20431"/>
                    <a:pt x="2295" y="20431"/>
                  </a:cubicBezTo>
                  <a:cubicBezTo>
                    <a:pt x="2348" y="20431"/>
                    <a:pt x="2348" y="20363"/>
                    <a:pt x="2348" y="20363"/>
                  </a:cubicBezTo>
                  <a:cubicBezTo>
                    <a:pt x="2295" y="20363"/>
                    <a:pt x="2295" y="20363"/>
                    <a:pt x="2295" y="20363"/>
                  </a:cubicBezTo>
                  <a:cubicBezTo>
                    <a:pt x="2295" y="20363"/>
                    <a:pt x="2295" y="20363"/>
                    <a:pt x="2295" y="20363"/>
                  </a:cubicBezTo>
                  <a:moveTo>
                    <a:pt x="1660" y="20123"/>
                  </a:moveTo>
                  <a:cubicBezTo>
                    <a:pt x="1660" y="20123"/>
                    <a:pt x="1581" y="20157"/>
                    <a:pt x="1634" y="20157"/>
                  </a:cubicBezTo>
                  <a:cubicBezTo>
                    <a:pt x="1660" y="20123"/>
                    <a:pt x="1660" y="20123"/>
                    <a:pt x="1660" y="2012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2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DDC96E69-10A7-FA18-BE61-1606E9EBEB13}"/>
                </a:ext>
              </a:extLst>
            </p:cNvPr>
            <p:cNvSpPr/>
            <p:nvPr/>
          </p:nvSpPr>
          <p:spPr>
            <a:xfrm>
              <a:off x="2145558" y="2979401"/>
              <a:ext cx="85648" cy="10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853" extrusionOk="0">
                  <a:moveTo>
                    <a:pt x="20963" y="11403"/>
                  </a:moveTo>
                  <a:cubicBezTo>
                    <a:pt x="20163" y="11403"/>
                    <a:pt x="20163" y="10728"/>
                    <a:pt x="20163" y="10728"/>
                  </a:cubicBezTo>
                  <a:cubicBezTo>
                    <a:pt x="18563" y="10728"/>
                    <a:pt x="18563" y="12753"/>
                    <a:pt x="18563" y="14778"/>
                  </a:cubicBezTo>
                  <a:cubicBezTo>
                    <a:pt x="18563" y="14778"/>
                    <a:pt x="20963" y="14778"/>
                    <a:pt x="20163" y="15453"/>
                  </a:cubicBezTo>
                  <a:cubicBezTo>
                    <a:pt x="18563" y="16803"/>
                    <a:pt x="20163" y="16803"/>
                    <a:pt x="18563" y="18153"/>
                  </a:cubicBezTo>
                  <a:cubicBezTo>
                    <a:pt x="18563" y="18828"/>
                    <a:pt x="17763" y="18828"/>
                    <a:pt x="18563" y="20853"/>
                  </a:cubicBezTo>
                  <a:cubicBezTo>
                    <a:pt x="18563" y="20853"/>
                    <a:pt x="18563" y="20178"/>
                    <a:pt x="17763" y="20178"/>
                  </a:cubicBezTo>
                  <a:cubicBezTo>
                    <a:pt x="17763" y="18828"/>
                    <a:pt x="18563" y="18153"/>
                    <a:pt x="17763" y="18153"/>
                  </a:cubicBezTo>
                  <a:cubicBezTo>
                    <a:pt x="16163" y="16803"/>
                    <a:pt x="17763" y="15453"/>
                    <a:pt x="16163" y="16803"/>
                  </a:cubicBezTo>
                  <a:cubicBezTo>
                    <a:pt x="13763" y="16803"/>
                    <a:pt x="17763" y="18153"/>
                    <a:pt x="16163" y="18828"/>
                  </a:cubicBezTo>
                  <a:cubicBezTo>
                    <a:pt x="16163" y="20178"/>
                    <a:pt x="16163" y="18828"/>
                    <a:pt x="15363" y="18828"/>
                  </a:cubicBezTo>
                  <a:cubicBezTo>
                    <a:pt x="15363" y="18828"/>
                    <a:pt x="12963" y="18153"/>
                    <a:pt x="13763" y="16803"/>
                  </a:cubicBezTo>
                  <a:cubicBezTo>
                    <a:pt x="15363" y="16803"/>
                    <a:pt x="13763" y="15453"/>
                    <a:pt x="15363" y="14778"/>
                  </a:cubicBezTo>
                  <a:cubicBezTo>
                    <a:pt x="15363" y="14778"/>
                    <a:pt x="13763" y="13428"/>
                    <a:pt x="11363" y="12753"/>
                  </a:cubicBezTo>
                  <a:cubicBezTo>
                    <a:pt x="8963" y="10728"/>
                    <a:pt x="8963" y="11403"/>
                    <a:pt x="8163" y="10728"/>
                  </a:cubicBezTo>
                  <a:cubicBezTo>
                    <a:pt x="8163" y="10728"/>
                    <a:pt x="8163" y="10728"/>
                    <a:pt x="8163" y="8703"/>
                  </a:cubicBezTo>
                  <a:cubicBezTo>
                    <a:pt x="8163" y="7353"/>
                    <a:pt x="5763" y="7353"/>
                    <a:pt x="4163" y="7353"/>
                  </a:cubicBezTo>
                  <a:cubicBezTo>
                    <a:pt x="4163" y="6003"/>
                    <a:pt x="4163" y="7353"/>
                    <a:pt x="4163" y="7353"/>
                  </a:cubicBezTo>
                  <a:cubicBezTo>
                    <a:pt x="5763" y="8703"/>
                    <a:pt x="8163" y="9378"/>
                    <a:pt x="6563" y="9378"/>
                  </a:cubicBezTo>
                  <a:cubicBezTo>
                    <a:pt x="5763" y="10728"/>
                    <a:pt x="5763" y="11403"/>
                    <a:pt x="4163" y="10728"/>
                  </a:cubicBezTo>
                  <a:cubicBezTo>
                    <a:pt x="4163" y="9378"/>
                    <a:pt x="1763" y="8703"/>
                    <a:pt x="1763" y="8703"/>
                  </a:cubicBezTo>
                  <a:cubicBezTo>
                    <a:pt x="1763" y="8703"/>
                    <a:pt x="-637" y="7353"/>
                    <a:pt x="163" y="5328"/>
                  </a:cubicBezTo>
                  <a:cubicBezTo>
                    <a:pt x="163" y="3303"/>
                    <a:pt x="1763" y="5328"/>
                    <a:pt x="1763" y="3978"/>
                  </a:cubicBezTo>
                  <a:cubicBezTo>
                    <a:pt x="1763" y="1953"/>
                    <a:pt x="1763" y="3303"/>
                    <a:pt x="163" y="1953"/>
                  </a:cubicBezTo>
                  <a:cubicBezTo>
                    <a:pt x="-637" y="1953"/>
                    <a:pt x="1763" y="1953"/>
                    <a:pt x="1763" y="1278"/>
                  </a:cubicBezTo>
                  <a:cubicBezTo>
                    <a:pt x="1763" y="-72"/>
                    <a:pt x="1763" y="-747"/>
                    <a:pt x="4163" y="1278"/>
                  </a:cubicBezTo>
                  <a:cubicBezTo>
                    <a:pt x="8163" y="3303"/>
                    <a:pt x="6563" y="-72"/>
                    <a:pt x="8963" y="1278"/>
                  </a:cubicBezTo>
                  <a:cubicBezTo>
                    <a:pt x="8963" y="1953"/>
                    <a:pt x="10563" y="1278"/>
                    <a:pt x="10563" y="1953"/>
                  </a:cubicBezTo>
                  <a:cubicBezTo>
                    <a:pt x="10563" y="3303"/>
                    <a:pt x="12963" y="3978"/>
                    <a:pt x="13763" y="1953"/>
                  </a:cubicBezTo>
                  <a:cubicBezTo>
                    <a:pt x="15363" y="3303"/>
                    <a:pt x="15363" y="3978"/>
                    <a:pt x="16163" y="6003"/>
                  </a:cubicBezTo>
                  <a:cubicBezTo>
                    <a:pt x="17763" y="8703"/>
                    <a:pt x="20963" y="10728"/>
                    <a:pt x="20963" y="1140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298">
              <a:extLst>
                <a:ext uri="{FF2B5EF4-FFF2-40B4-BE49-F238E27FC236}">
                  <a16:creationId xmlns:a16="http://schemas.microsoft.com/office/drawing/2014/main" id="{9828839A-8529-86B9-552D-4879A48187D7}"/>
                </a:ext>
              </a:extLst>
            </p:cNvPr>
            <p:cNvSpPr/>
            <p:nvPr/>
          </p:nvSpPr>
          <p:spPr>
            <a:xfrm>
              <a:off x="2217891" y="3029070"/>
              <a:ext cx="154811" cy="8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120" extrusionOk="0">
                  <a:moveTo>
                    <a:pt x="19788" y="8640"/>
                  </a:moveTo>
                  <a:cubicBezTo>
                    <a:pt x="18465" y="5184"/>
                    <a:pt x="17143" y="1728"/>
                    <a:pt x="15379" y="1728"/>
                  </a:cubicBezTo>
                  <a:cubicBezTo>
                    <a:pt x="13175" y="2592"/>
                    <a:pt x="15379" y="1728"/>
                    <a:pt x="13175" y="0"/>
                  </a:cubicBezTo>
                  <a:cubicBezTo>
                    <a:pt x="10971" y="0"/>
                    <a:pt x="12294" y="1728"/>
                    <a:pt x="10530" y="2592"/>
                  </a:cubicBezTo>
                  <a:cubicBezTo>
                    <a:pt x="6563" y="6912"/>
                    <a:pt x="9649" y="5184"/>
                    <a:pt x="6563" y="8640"/>
                  </a:cubicBezTo>
                  <a:cubicBezTo>
                    <a:pt x="5681" y="8640"/>
                    <a:pt x="5241" y="6912"/>
                    <a:pt x="5241" y="5184"/>
                  </a:cubicBezTo>
                  <a:cubicBezTo>
                    <a:pt x="4359" y="4320"/>
                    <a:pt x="4359" y="5184"/>
                    <a:pt x="4359" y="4320"/>
                  </a:cubicBezTo>
                  <a:cubicBezTo>
                    <a:pt x="4359" y="4320"/>
                    <a:pt x="3918" y="4320"/>
                    <a:pt x="3918" y="5184"/>
                  </a:cubicBezTo>
                  <a:cubicBezTo>
                    <a:pt x="3918" y="6912"/>
                    <a:pt x="3037" y="5184"/>
                    <a:pt x="3037" y="5184"/>
                  </a:cubicBezTo>
                  <a:cubicBezTo>
                    <a:pt x="3037" y="4320"/>
                    <a:pt x="3037" y="4320"/>
                    <a:pt x="3037" y="4320"/>
                  </a:cubicBezTo>
                  <a:cubicBezTo>
                    <a:pt x="3037" y="2592"/>
                    <a:pt x="2596" y="4320"/>
                    <a:pt x="2596" y="2592"/>
                  </a:cubicBezTo>
                  <a:cubicBezTo>
                    <a:pt x="2596" y="1728"/>
                    <a:pt x="2596" y="1728"/>
                    <a:pt x="1714" y="1728"/>
                  </a:cubicBezTo>
                  <a:cubicBezTo>
                    <a:pt x="1273" y="1728"/>
                    <a:pt x="1273" y="0"/>
                    <a:pt x="1273" y="0"/>
                  </a:cubicBezTo>
                  <a:cubicBezTo>
                    <a:pt x="392" y="0"/>
                    <a:pt x="392" y="2592"/>
                    <a:pt x="392" y="5184"/>
                  </a:cubicBezTo>
                  <a:cubicBezTo>
                    <a:pt x="392" y="5184"/>
                    <a:pt x="1714" y="5184"/>
                    <a:pt x="1273" y="6912"/>
                  </a:cubicBezTo>
                  <a:cubicBezTo>
                    <a:pt x="392" y="8640"/>
                    <a:pt x="1273" y="8640"/>
                    <a:pt x="392" y="9504"/>
                  </a:cubicBezTo>
                  <a:cubicBezTo>
                    <a:pt x="392" y="11232"/>
                    <a:pt x="-490" y="11232"/>
                    <a:pt x="392" y="13824"/>
                  </a:cubicBezTo>
                  <a:cubicBezTo>
                    <a:pt x="392" y="12096"/>
                    <a:pt x="1273" y="11232"/>
                    <a:pt x="1273" y="12096"/>
                  </a:cubicBezTo>
                  <a:cubicBezTo>
                    <a:pt x="3037" y="12096"/>
                    <a:pt x="4359" y="13824"/>
                    <a:pt x="4359" y="13824"/>
                  </a:cubicBezTo>
                  <a:cubicBezTo>
                    <a:pt x="5241" y="12096"/>
                    <a:pt x="4359" y="13824"/>
                    <a:pt x="5241" y="14688"/>
                  </a:cubicBezTo>
                  <a:cubicBezTo>
                    <a:pt x="5241" y="14688"/>
                    <a:pt x="5241" y="16416"/>
                    <a:pt x="5681" y="16416"/>
                  </a:cubicBezTo>
                  <a:cubicBezTo>
                    <a:pt x="6563" y="17280"/>
                    <a:pt x="6563" y="17280"/>
                    <a:pt x="6563" y="16416"/>
                  </a:cubicBezTo>
                  <a:cubicBezTo>
                    <a:pt x="6563" y="14688"/>
                    <a:pt x="7004" y="14688"/>
                    <a:pt x="7004" y="16416"/>
                  </a:cubicBezTo>
                  <a:cubicBezTo>
                    <a:pt x="7004" y="16416"/>
                    <a:pt x="7886" y="19008"/>
                    <a:pt x="7886" y="20736"/>
                  </a:cubicBezTo>
                  <a:cubicBezTo>
                    <a:pt x="7004" y="21600"/>
                    <a:pt x="8326" y="20736"/>
                    <a:pt x="9208" y="20736"/>
                  </a:cubicBezTo>
                  <a:cubicBezTo>
                    <a:pt x="9649" y="20736"/>
                    <a:pt x="9208" y="19008"/>
                    <a:pt x="9649" y="19008"/>
                  </a:cubicBezTo>
                  <a:cubicBezTo>
                    <a:pt x="10530" y="19008"/>
                    <a:pt x="10971" y="19008"/>
                    <a:pt x="10530" y="16416"/>
                  </a:cubicBezTo>
                  <a:cubicBezTo>
                    <a:pt x="9208" y="13824"/>
                    <a:pt x="9649" y="13824"/>
                    <a:pt x="9208" y="13824"/>
                  </a:cubicBezTo>
                  <a:cubicBezTo>
                    <a:pt x="9208" y="13824"/>
                    <a:pt x="8326" y="12096"/>
                    <a:pt x="9208" y="12096"/>
                  </a:cubicBezTo>
                  <a:cubicBezTo>
                    <a:pt x="10971" y="11232"/>
                    <a:pt x="10971" y="9504"/>
                    <a:pt x="11853" y="8640"/>
                  </a:cubicBezTo>
                  <a:cubicBezTo>
                    <a:pt x="11853" y="8640"/>
                    <a:pt x="10971" y="6912"/>
                    <a:pt x="11853" y="6912"/>
                  </a:cubicBezTo>
                  <a:cubicBezTo>
                    <a:pt x="12294" y="6912"/>
                    <a:pt x="12294" y="5184"/>
                    <a:pt x="13175" y="5184"/>
                  </a:cubicBezTo>
                  <a:cubicBezTo>
                    <a:pt x="14498" y="5184"/>
                    <a:pt x="15820" y="8640"/>
                    <a:pt x="15820" y="9504"/>
                  </a:cubicBezTo>
                  <a:cubicBezTo>
                    <a:pt x="15820" y="9504"/>
                    <a:pt x="15820" y="11232"/>
                    <a:pt x="16702" y="11232"/>
                  </a:cubicBezTo>
                  <a:cubicBezTo>
                    <a:pt x="16702" y="9504"/>
                    <a:pt x="16702" y="11232"/>
                    <a:pt x="17143" y="11232"/>
                  </a:cubicBezTo>
                  <a:cubicBezTo>
                    <a:pt x="17143" y="9504"/>
                    <a:pt x="15820" y="13824"/>
                    <a:pt x="16702" y="14688"/>
                  </a:cubicBezTo>
                  <a:cubicBezTo>
                    <a:pt x="17143" y="16416"/>
                    <a:pt x="17143" y="19008"/>
                    <a:pt x="18024" y="20736"/>
                  </a:cubicBezTo>
                  <a:cubicBezTo>
                    <a:pt x="18465" y="17280"/>
                    <a:pt x="18024" y="19008"/>
                    <a:pt x="18465" y="16416"/>
                  </a:cubicBezTo>
                  <a:cubicBezTo>
                    <a:pt x="18465" y="16416"/>
                    <a:pt x="19347" y="19008"/>
                    <a:pt x="19788" y="17280"/>
                  </a:cubicBezTo>
                  <a:cubicBezTo>
                    <a:pt x="20669" y="16416"/>
                    <a:pt x="19788" y="14688"/>
                    <a:pt x="20669" y="14688"/>
                  </a:cubicBezTo>
                  <a:cubicBezTo>
                    <a:pt x="21110" y="14688"/>
                    <a:pt x="19347" y="11232"/>
                    <a:pt x="19788" y="864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249">
              <a:extLst>
                <a:ext uri="{FF2B5EF4-FFF2-40B4-BE49-F238E27FC236}">
                  <a16:creationId xmlns:a16="http://schemas.microsoft.com/office/drawing/2014/main" id="{638F337E-7097-BFA6-B41D-72BA00D173ED}"/>
                </a:ext>
              </a:extLst>
            </p:cNvPr>
            <p:cNvSpPr/>
            <p:nvPr/>
          </p:nvSpPr>
          <p:spPr>
            <a:xfrm>
              <a:off x="2795937" y="29710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714" extrusionOk="0">
                  <a:moveTo>
                    <a:pt x="0" y="8017"/>
                  </a:moveTo>
                  <a:cubicBezTo>
                    <a:pt x="0" y="3697"/>
                    <a:pt x="21600" y="-4943"/>
                    <a:pt x="21600" y="3697"/>
                  </a:cubicBezTo>
                  <a:cubicBezTo>
                    <a:pt x="21600" y="8017"/>
                    <a:pt x="0" y="16657"/>
                    <a:pt x="0" y="801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250">
              <a:extLst>
                <a:ext uri="{FF2B5EF4-FFF2-40B4-BE49-F238E27FC236}">
                  <a16:creationId xmlns:a16="http://schemas.microsoft.com/office/drawing/2014/main" id="{CE0BB34D-E909-9639-7A19-0C7F92EE7A7E}"/>
                </a:ext>
              </a:extLst>
            </p:cNvPr>
            <p:cNvSpPr/>
            <p:nvPr/>
          </p:nvSpPr>
          <p:spPr>
            <a:xfrm>
              <a:off x="2769604" y="2991097"/>
              <a:ext cx="29532" cy="2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8" h="20250" extrusionOk="0">
                  <a:moveTo>
                    <a:pt x="10503" y="20250"/>
                  </a:moveTo>
                  <a:cubicBezTo>
                    <a:pt x="685" y="20250"/>
                    <a:pt x="-1279" y="20250"/>
                    <a:pt x="685" y="20250"/>
                  </a:cubicBezTo>
                  <a:cubicBezTo>
                    <a:pt x="6576" y="14850"/>
                    <a:pt x="6576" y="14850"/>
                    <a:pt x="6576" y="12150"/>
                  </a:cubicBezTo>
                  <a:cubicBezTo>
                    <a:pt x="6576" y="4050"/>
                    <a:pt x="685" y="4050"/>
                    <a:pt x="6576" y="4050"/>
                  </a:cubicBezTo>
                  <a:cubicBezTo>
                    <a:pt x="16394" y="-1350"/>
                    <a:pt x="20321" y="-1350"/>
                    <a:pt x="16394" y="4050"/>
                  </a:cubicBezTo>
                  <a:cubicBezTo>
                    <a:pt x="14430" y="6750"/>
                    <a:pt x="20321" y="20250"/>
                    <a:pt x="10503" y="2025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251">
              <a:extLst>
                <a:ext uri="{FF2B5EF4-FFF2-40B4-BE49-F238E27FC236}">
                  <a16:creationId xmlns:a16="http://schemas.microsoft.com/office/drawing/2014/main" id="{D3B5014E-F771-54F2-B9A0-2C01A19A78E1}"/>
                </a:ext>
              </a:extLst>
            </p:cNvPr>
            <p:cNvSpPr/>
            <p:nvPr/>
          </p:nvSpPr>
          <p:spPr>
            <a:xfrm>
              <a:off x="2772361" y="29409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21600"/>
                  </a:moveTo>
                  <a:cubicBezTo>
                    <a:pt x="-6000" y="21600"/>
                    <a:pt x="4800" y="0"/>
                    <a:pt x="4800" y="0"/>
                  </a:cubicBezTo>
                  <a:cubicBezTo>
                    <a:pt x="15600" y="0"/>
                    <a:pt x="15600" y="21600"/>
                    <a:pt x="48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252">
              <a:extLst>
                <a:ext uri="{FF2B5EF4-FFF2-40B4-BE49-F238E27FC236}">
                  <a16:creationId xmlns:a16="http://schemas.microsoft.com/office/drawing/2014/main" id="{F59EB2AA-CF8D-DAFF-7A63-BCEAAFAEDA22}"/>
                </a:ext>
              </a:extLst>
            </p:cNvPr>
            <p:cNvSpPr/>
            <p:nvPr/>
          </p:nvSpPr>
          <p:spPr>
            <a:xfrm>
              <a:off x="2784901" y="290395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4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Freeform 253">
              <a:extLst>
                <a:ext uri="{FF2B5EF4-FFF2-40B4-BE49-F238E27FC236}">
                  <a16:creationId xmlns:a16="http://schemas.microsoft.com/office/drawing/2014/main" id="{44997D06-0518-22C0-34D6-9EA32304D17A}"/>
                </a:ext>
              </a:extLst>
            </p:cNvPr>
            <p:cNvSpPr/>
            <p:nvPr/>
          </p:nvSpPr>
          <p:spPr>
            <a:xfrm>
              <a:off x="2790966" y="28843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18318" extrusionOk="0">
                  <a:moveTo>
                    <a:pt x="0" y="18318"/>
                  </a:moveTo>
                  <a:cubicBezTo>
                    <a:pt x="0" y="12918"/>
                    <a:pt x="0" y="2118"/>
                    <a:pt x="7200" y="2118"/>
                  </a:cubicBezTo>
                  <a:cubicBezTo>
                    <a:pt x="7200" y="-3282"/>
                    <a:pt x="21600" y="2118"/>
                    <a:pt x="7200" y="12918"/>
                  </a:cubicBezTo>
                  <a:cubicBezTo>
                    <a:pt x="7200" y="18318"/>
                    <a:pt x="7200" y="18318"/>
                    <a:pt x="0" y="1831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Freeform 254">
              <a:extLst>
                <a:ext uri="{FF2B5EF4-FFF2-40B4-BE49-F238E27FC236}">
                  <a16:creationId xmlns:a16="http://schemas.microsoft.com/office/drawing/2014/main" id="{C1BD0D22-6646-20F9-03C4-D984042C4C3A}"/>
                </a:ext>
              </a:extLst>
            </p:cNvPr>
            <p:cNvSpPr/>
            <p:nvPr/>
          </p:nvSpPr>
          <p:spPr>
            <a:xfrm>
              <a:off x="2779809" y="28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57" extrusionOk="0">
                  <a:moveTo>
                    <a:pt x="21600" y="12960"/>
                  </a:moveTo>
                  <a:cubicBezTo>
                    <a:pt x="0" y="21600"/>
                    <a:pt x="21600" y="12960"/>
                    <a:pt x="0" y="8640"/>
                  </a:cubicBezTo>
                  <a:cubicBezTo>
                    <a:pt x="0" y="0"/>
                    <a:pt x="0" y="0"/>
                    <a:pt x="21600" y="0"/>
                  </a:cubicBezTo>
                  <a:cubicBezTo>
                    <a:pt x="21600" y="12960"/>
                    <a:pt x="21600" y="12960"/>
                    <a:pt x="21600" y="1296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Freeform 255">
              <a:extLst>
                <a:ext uri="{FF2B5EF4-FFF2-40B4-BE49-F238E27FC236}">
                  <a16:creationId xmlns:a16="http://schemas.microsoft.com/office/drawing/2014/main" id="{C2B121BE-253B-8BE1-6B7C-915E791A458F}"/>
                </a:ext>
              </a:extLst>
            </p:cNvPr>
            <p:cNvSpPr/>
            <p:nvPr/>
          </p:nvSpPr>
          <p:spPr>
            <a:xfrm>
              <a:off x="2827575" y="290628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14497" extrusionOk="0">
                  <a:moveTo>
                    <a:pt x="13361" y="10800"/>
                  </a:moveTo>
                  <a:cubicBezTo>
                    <a:pt x="6161" y="19440"/>
                    <a:pt x="-8239" y="10800"/>
                    <a:pt x="6161" y="6480"/>
                  </a:cubicBezTo>
                  <a:cubicBezTo>
                    <a:pt x="6161" y="-2160"/>
                    <a:pt x="6161" y="-2160"/>
                    <a:pt x="6161" y="6480"/>
                  </a:cubicBezTo>
                  <a:cubicBezTo>
                    <a:pt x="13361" y="6480"/>
                    <a:pt x="13361" y="6480"/>
                    <a:pt x="13361" y="10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Freeform 258">
              <a:extLst>
                <a:ext uri="{FF2B5EF4-FFF2-40B4-BE49-F238E27FC236}">
                  <a16:creationId xmlns:a16="http://schemas.microsoft.com/office/drawing/2014/main" id="{F1B23FD8-C901-55BA-B23A-03B108735D09}"/>
                </a:ext>
              </a:extLst>
            </p:cNvPr>
            <p:cNvSpPr/>
            <p:nvPr/>
          </p:nvSpPr>
          <p:spPr>
            <a:xfrm>
              <a:off x="2790891" y="2855603"/>
              <a:ext cx="12701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18171" extrusionOk="0">
                  <a:moveTo>
                    <a:pt x="8017" y="12000"/>
                  </a:moveTo>
                  <a:cubicBezTo>
                    <a:pt x="-4943" y="12000"/>
                    <a:pt x="3697" y="5828"/>
                    <a:pt x="3697" y="2742"/>
                  </a:cubicBezTo>
                  <a:cubicBezTo>
                    <a:pt x="-4943" y="2742"/>
                    <a:pt x="3697" y="-3429"/>
                    <a:pt x="8017" y="2742"/>
                  </a:cubicBezTo>
                  <a:cubicBezTo>
                    <a:pt x="16657" y="5828"/>
                    <a:pt x="16657" y="18171"/>
                    <a:pt x="16657" y="18171"/>
                  </a:cubicBezTo>
                  <a:cubicBezTo>
                    <a:pt x="8017" y="18171"/>
                    <a:pt x="16657" y="12000"/>
                    <a:pt x="8017" y="120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Freeform 259">
              <a:extLst>
                <a:ext uri="{FF2B5EF4-FFF2-40B4-BE49-F238E27FC236}">
                  <a16:creationId xmlns:a16="http://schemas.microsoft.com/office/drawing/2014/main" id="{24D634F3-F708-F146-C2C4-07CF0DC31AE3}"/>
                </a:ext>
              </a:extLst>
            </p:cNvPr>
            <p:cNvSpPr/>
            <p:nvPr/>
          </p:nvSpPr>
          <p:spPr>
            <a:xfrm>
              <a:off x="2769438" y="2806380"/>
              <a:ext cx="12701" cy="1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0" h="14625" extrusionOk="0">
                  <a:moveTo>
                    <a:pt x="10800" y="13275"/>
                  </a:moveTo>
                  <a:cubicBezTo>
                    <a:pt x="10800" y="16875"/>
                    <a:pt x="0" y="13275"/>
                    <a:pt x="0" y="2475"/>
                  </a:cubicBezTo>
                  <a:cubicBezTo>
                    <a:pt x="10800" y="-4725"/>
                    <a:pt x="21600" y="6075"/>
                    <a:pt x="10800" y="6075"/>
                  </a:cubicBezTo>
                  <a:cubicBezTo>
                    <a:pt x="10800" y="13275"/>
                    <a:pt x="21600" y="13275"/>
                    <a:pt x="10800" y="1327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Freeform 260">
              <a:extLst>
                <a:ext uri="{FF2B5EF4-FFF2-40B4-BE49-F238E27FC236}">
                  <a16:creationId xmlns:a16="http://schemas.microsoft.com/office/drawing/2014/main" id="{7A50EC96-56BC-8B22-91B4-A0129ABF7873}"/>
                </a:ext>
              </a:extLst>
            </p:cNvPr>
            <p:cNvSpPr/>
            <p:nvPr/>
          </p:nvSpPr>
          <p:spPr>
            <a:xfrm>
              <a:off x="2779562" y="2801536"/>
              <a:ext cx="150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8000" extrusionOk="0">
                  <a:moveTo>
                    <a:pt x="1920" y="18000"/>
                  </a:moveTo>
                  <a:cubicBezTo>
                    <a:pt x="-2400" y="10800"/>
                    <a:pt x="1920" y="10800"/>
                    <a:pt x="1920" y="10800"/>
                  </a:cubicBezTo>
                  <a:cubicBezTo>
                    <a:pt x="1920" y="-3600"/>
                    <a:pt x="1920" y="-3600"/>
                    <a:pt x="10560" y="10800"/>
                  </a:cubicBezTo>
                  <a:cubicBezTo>
                    <a:pt x="10560" y="10800"/>
                    <a:pt x="10560" y="10800"/>
                    <a:pt x="19200" y="18000"/>
                  </a:cubicBezTo>
                  <a:cubicBezTo>
                    <a:pt x="10560" y="18000"/>
                    <a:pt x="10560" y="18000"/>
                    <a:pt x="10560" y="18000"/>
                  </a:cubicBezTo>
                  <a:cubicBezTo>
                    <a:pt x="1920" y="18000"/>
                    <a:pt x="1920" y="18000"/>
                    <a:pt x="1920" y="180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Freeform 261">
              <a:extLst>
                <a:ext uri="{FF2B5EF4-FFF2-40B4-BE49-F238E27FC236}">
                  <a16:creationId xmlns:a16="http://schemas.microsoft.com/office/drawing/2014/main" id="{48AF8E39-6D8B-823F-43D1-D424B218B241}"/>
                </a:ext>
              </a:extLst>
            </p:cNvPr>
            <p:cNvSpPr/>
            <p:nvPr/>
          </p:nvSpPr>
          <p:spPr>
            <a:xfrm>
              <a:off x="2783016" y="28144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0" y="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Freeform 262">
              <a:extLst>
                <a:ext uri="{FF2B5EF4-FFF2-40B4-BE49-F238E27FC236}">
                  <a16:creationId xmlns:a16="http://schemas.microsoft.com/office/drawing/2014/main" id="{62B2ED95-CE52-6168-79D2-394CD01B4BE5}"/>
                </a:ext>
              </a:extLst>
            </p:cNvPr>
            <p:cNvSpPr/>
            <p:nvPr/>
          </p:nvSpPr>
          <p:spPr>
            <a:xfrm>
              <a:off x="2737571" y="27473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-12000" y="0"/>
                    <a:pt x="9600" y="0"/>
                    <a:pt x="9600" y="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Freeform 263">
              <a:extLst>
                <a:ext uri="{FF2B5EF4-FFF2-40B4-BE49-F238E27FC236}">
                  <a16:creationId xmlns:a16="http://schemas.microsoft.com/office/drawing/2014/main" id="{A2312FDE-70C7-C2F8-D4F9-490A085C58C1}"/>
                </a:ext>
              </a:extLst>
            </p:cNvPr>
            <p:cNvSpPr/>
            <p:nvPr/>
          </p:nvSpPr>
          <p:spPr>
            <a:xfrm>
              <a:off x="2735686" y="27387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4800"/>
                  </a:moveTo>
                  <a:cubicBezTo>
                    <a:pt x="0" y="4800"/>
                    <a:pt x="21600" y="-6000"/>
                    <a:pt x="21600" y="4800"/>
                  </a:cubicBezTo>
                  <a:cubicBezTo>
                    <a:pt x="21600" y="4800"/>
                    <a:pt x="0" y="15600"/>
                    <a:pt x="0" y="4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Freeform 264">
              <a:extLst>
                <a:ext uri="{FF2B5EF4-FFF2-40B4-BE49-F238E27FC236}">
                  <a16:creationId xmlns:a16="http://schemas.microsoft.com/office/drawing/2014/main" id="{4C72B6BB-EDB5-3BAA-B17E-026166B5B917}"/>
                </a:ext>
              </a:extLst>
            </p:cNvPr>
            <p:cNvSpPr/>
            <p:nvPr/>
          </p:nvSpPr>
          <p:spPr>
            <a:xfrm>
              <a:off x="2756897" y="27886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Freeform 265">
              <a:extLst>
                <a:ext uri="{FF2B5EF4-FFF2-40B4-BE49-F238E27FC236}">
                  <a16:creationId xmlns:a16="http://schemas.microsoft.com/office/drawing/2014/main" id="{490CA24E-D52A-69B8-D727-6E35001A7EC7}"/>
                </a:ext>
              </a:extLst>
            </p:cNvPr>
            <p:cNvSpPr/>
            <p:nvPr/>
          </p:nvSpPr>
          <p:spPr>
            <a:xfrm>
              <a:off x="2749263" y="27750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0" y="9600"/>
                    <a:pt x="0" y="9600"/>
                    <a:pt x="0" y="9600"/>
                  </a:cubicBezTo>
                  <a:cubicBezTo>
                    <a:pt x="0" y="-12000"/>
                    <a:pt x="21600" y="9600"/>
                    <a:pt x="21600" y="9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Freeform 266">
              <a:extLst>
                <a:ext uri="{FF2B5EF4-FFF2-40B4-BE49-F238E27FC236}">
                  <a16:creationId xmlns:a16="http://schemas.microsoft.com/office/drawing/2014/main" id="{1981F954-196E-97EE-76E8-906106F8C8A4}"/>
                </a:ext>
              </a:extLst>
            </p:cNvPr>
            <p:cNvSpPr/>
            <p:nvPr/>
          </p:nvSpPr>
          <p:spPr>
            <a:xfrm>
              <a:off x="2744169" y="27694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21600"/>
                    <a:pt x="0" y="7200"/>
                    <a:pt x="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Freeform 267">
              <a:extLst>
                <a:ext uri="{FF2B5EF4-FFF2-40B4-BE49-F238E27FC236}">
                  <a16:creationId xmlns:a16="http://schemas.microsoft.com/office/drawing/2014/main" id="{2C5D89C4-7E0A-712B-A367-5C9287DE599B}"/>
                </a:ext>
              </a:extLst>
            </p:cNvPr>
            <p:cNvSpPr/>
            <p:nvPr/>
          </p:nvSpPr>
          <p:spPr>
            <a:xfrm>
              <a:off x="2767929" y="2778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Freeform 268">
              <a:extLst>
                <a:ext uri="{FF2B5EF4-FFF2-40B4-BE49-F238E27FC236}">
                  <a16:creationId xmlns:a16="http://schemas.microsoft.com/office/drawing/2014/main" id="{6152177B-3E7A-FDFF-E950-03808A506107}"/>
                </a:ext>
              </a:extLst>
            </p:cNvPr>
            <p:cNvSpPr/>
            <p:nvPr/>
          </p:nvSpPr>
          <p:spPr>
            <a:xfrm>
              <a:off x="2767929" y="27591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7200"/>
                  </a:moveTo>
                  <a:cubicBezTo>
                    <a:pt x="0" y="7200"/>
                    <a:pt x="0" y="0"/>
                    <a:pt x="21600" y="0"/>
                  </a:cubicBezTo>
                  <a:cubicBezTo>
                    <a:pt x="21600" y="7200"/>
                    <a:pt x="21600" y="21600"/>
                    <a:pt x="0" y="7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3F27B54-A6D0-7A17-2566-DEFEC9BAFD4B}"/>
                </a:ext>
              </a:extLst>
            </p:cNvPr>
            <p:cNvSpPr/>
            <p:nvPr/>
          </p:nvSpPr>
          <p:spPr>
            <a:xfrm>
              <a:off x="3743342" y="891118"/>
              <a:ext cx="290418" cy="14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300" extrusionOk="0">
                  <a:moveTo>
                    <a:pt x="19068" y="5277"/>
                  </a:moveTo>
                  <a:cubicBezTo>
                    <a:pt x="19788" y="5277"/>
                    <a:pt x="19548" y="5737"/>
                    <a:pt x="20268" y="6656"/>
                  </a:cubicBezTo>
                  <a:cubicBezTo>
                    <a:pt x="21228" y="6656"/>
                    <a:pt x="21228" y="9414"/>
                    <a:pt x="20988" y="10792"/>
                  </a:cubicBezTo>
                  <a:cubicBezTo>
                    <a:pt x="20268" y="12171"/>
                    <a:pt x="20268" y="10792"/>
                    <a:pt x="19548" y="13090"/>
                  </a:cubicBezTo>
                  <a:cubicBezTo>
                    <a:pt x="18828" y="14929"/>
                    <a:pt x="18108" y="13550"/>
                    <a:pt x="16908" y="14929"/>
                  </a:cubicBezTo>
                  <a:cubicBezTo>
                    <a:pt x="15468" y="16307"/>
                    <a:pt x="14988" y="18146"/>
                    <a:pt x="14028" y="18146"/>
                  </a:cubicBezTo>
                  <a:cubicBezTo>
                    <a:pt x="12588" y="18146"/>
                    <a:pt x="13308" y="19524"/>
                    <a:pt x="11868" y="19984"/>
                  </a:cubicBezTo>
                  <a:cubicBezTo>
                    <a:pt x="10428" y="20903"/>
                    <a:pt x="10668" y="19524"/>
                    <a:pt x="9228" y="19524"/>
                  </a:cubicBezTo>
                  <a:cubicBezTo>
                    <a:pt x="7788" y="19524"/>
                    <a:pt x="7788" y="17226"/>
                    <a:pt x="5868" y="17226"/>
                  </a:cubicBezTo>
                  <a:cubicBezTo>
                    <a:pt x="4188" y="17226"/>
                    <a:pt x="3708" y="18146"/>
                    <a:pt x="3708" y="16307"/>
                  </a:cubicBezTo>
                  <a:cubicBezTo>
                    <a:pt x="3468" y="14929"/>
                    <a:pt x="4428" y="17226"/>
                    <a:pt x="4908" y="15848"/>
                  </a:cubicBezTo>
                  <a:cubicBezTo>
                    <a:pt x="5148" y="14929"/>
                    <a:pt x="5148" y="13550"/>
                    <a:pt x="4428" y="13090"/>
                  </a:cubicBezTo>
                  <a:cubicBezTo>
                    <a:pt x="4188" y="13090"/>
                    <a:pt x="4908" y="11712"/>
                    <a:pt x="3708" y="11712"/>
                  </a:cubicBezTo>
                  <a:cubicBezTo>
                    <a:pt x="2028" y="10792"/>
                    <a:pt x="1308" y="12171"/>
                    <a:pt x="1308" y="10792"/>
                  </a:cubicBezTo>
                  <a:cubicBezTo>
                    <a:pt x="1308" y="10333"/>
                    <a:pt x="2268" y="10792"/>
                    <a:pt x="2988" y="10333"/>
                  </a:cubicBezTo>
                  <a:cubicBezTo>
                    <a:pt x="3468" y="9414"/>
                    <a:pt x="3708" y="10792"/>
                    <a:pt x="4908" y="10333"/>
                  </a:cubicBezTo>
                  <a:cubicBezTo>
                    <a:pt x="5868" y="8494"/>
                    <a:pt x="4188" y="10333"/>
                    <a:pt x="4188" y="8494"/>
                  </a:cubicBezTo>
                  <a:cubicBezTo>
                    <a:pt x="4188" y="8035"/>
                    <a:pt x="5868" y="7116"/>
                    <a:pt x="4428" y="7116"/>
                  </a:cubicBezTo>
                  <a:cubicBezTo>
                    <a:pt x="2988" y="6656"/>
                    <a:pt x="2988" y="6656"/>
                    <a:pt x="2028" y="7116"/>
                  </a:cubicBezTo>
                  <a:cubicBezTo>
                    <a:pt x="828" y="8035"/>
                    <a:pt x="-372" y="6656"/>
                    <a:pt x="108" y="6656"/>
                  </a:cubicBezTo>
                  <a:cubicBezTo>
                    <a:pt x="588" y="5737"/>
                    <a:pt x="1308" y="6656"/>
                    <a:pt x="828" y="5737"/>
                  </a:cubicBezTo>
                  <a:cubicBezTo>
                    <a:pt x="828" y="4358"/>
                    <a:pt x="1548" y="5737"/>
                    <a:pt x="1548" y="4358"/>
                  </a:cubicBezTo>
                  <a:cubicBezTo>
                    <a:pt x="1548" y="2980"/>
                    <a:pt x="2028" y="1601"/>
                    <a:pt x="2748" y="2980"/>
                  </a:cubicBezTo>
                  <a:cubicBezTo>
                    <a:pt x="3468" y="3899"/>
                    <a:pt x="4908" y="5277"/>
                    <a:pt x="4428" y="3899"/>
                  </a:cubicBezTo>
                  <a:cubicBezTo>
                    <a:pt x="4188" y="2980"/>
                    <a:pt x="2988" y="2980"/>
                    <a:pt x="2748" y="2060"/>
                  </a:cubicBezTo>
                  <a:cubicBezTo>
                    <a:pt x="2268" y="1601"/>
                    <a:pt x="2988" y="222"/>
                    <a:pt x="4188" y="682"/>
                  </a:cubicBezTo>
                  <a:cubicBezTo>
                    <a:pt x="5148" y="1601"/>
                    <a:pt x="4428" y="1601"/>
                    <a:pt x="5868" y="2980"/>
                  </a:cubicBezTo>
                  <a:cubicBezTo>
                    <a:pt x="7068" y="4358"/>
                    <a:pt x="5868" y="4358"/>
                    <a:pt x="6348" y="6656"/>
                  </a:cubicBezTo>
                  <a:cubicBezTo>
                    <a:pt x="7068" y="9414"/>
                    <a:pt x="7068" y="4358"/>
                    <a:pt x="7788" y="5737"/>
                  </a:cubicBezTo>
                  <a:cubicBezTo>
                    <a:pt x="8268" y="7116"/>
                    <a:pt x="8508" y="5737"/>
                    <a:pt x="8268" y="4358"/>
                  </a:cubicBezTo>
                  <a:cubicBezTo>
                    <a:pt x="7788" y="3899"/>
                    <a:pt x="8508" y="1601"/>
                    <a:pt x="8988" y="3899"/>
                  </a:cubicBezTo>
                  <a:cubicBezTo>
                    <a:pt x="9708" y="5737"/>
                    <a:pt x="9948" y="5737"/>
                    <a:pt x="9948" y="4358"/>
                  </a:cubicBezTo>
                  <a:cubicBezTo>
                    <a:pt x="9948" y="2980"/>
                    <a:pt x="11388" y="1601"/>
                    <a:pt x="11388" y="2980"/>
                  </a:cubicBezTo>
                  <a:cubicBezTo>
                    <a:pt x="11868" y="4358"/>
                    <a:pt x="12108" y="5277"/>
                    <a:pt x="12108" y="3899"/>
                  </a:cubicBezTo>
                  <a:cubicBezTo>
                    <a:pt x="12108" y="2060"/>
                    <a:pt x="12588" y="1601"/>
                    <a:pt x="13308" y="3899"/>
                  </a:cubicBezTo>
                  <a:cubicBezTo>
                    <a:pt x="14028" y="5277"/>
                    <a:pt x="14028" y="1601"/>
                    <a:pt x="14748" y="2060"/>
                  </a:cubicBezTo>
                  <a:cubicBezTo>
                    <a:pt x="15468" y="2980"/>
                    <a:pt x="15948" y="2060"/>
                    <a:pt x="15468" y="1601"/>
                  </a:cubicBezTo>
                  <a:cubicBezTo>
                    <a:pt x="14988" y="222"/>
                    <a:pt x="16668" y="-697"/>
                    <a:pt x="16908" y="682"/>
                  </a:cubicBezTo>
                  <a:cubicBezTo>
                    <a:pt x="17628" y="3899"/>
                    <a:pt x="17628" y="1601"/>
                    <a:pt x="18348" y="1601"/>
                  </a:cubicBezTo>
                  <a:cubicBezTo>
                    <a:pt x="19068" y="682"/>
                    <a:pt x="19548" y="682"/>
                    <a:pt x="18828" y="2060"/>
                  </a:cubicBezTo>
                  <a:cubicBezTo>
                    <a:pt x="17628" y="3899"/>
                    <a:pt x="19788" y="2060"/>
                    <a:pt x="19068" y="4358"/>
                  </a:cubicBezTo>
                  <a:cubicBezTo>
                    <a:pt x="18828" y="4358"/>
                    <a:pt x="18828" y="5277"/>
                    <a:pt x="19068" y="527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Freeform 270">
              <a:extLst>
                <a:ext uri="{FF2B5EF4-FFF2-40B4-BE49-F238E27FC236}">
                  <a16:creationId xmlns:a16="http://schemas.microsoft.com/office/drawing/2014/main" id="{6FD7520C-23F3-4DAE-14AF-F15414EA6BB4}"/>
                </a:ext>
              </a:extLst>
            </p:cNvPr>
            <p:cNvSpPr/>
            <p:nvPr/>
          </p:nvSpPr>
          <p:spPr>
            <a:xfrm>
              <a:off x="3709384" y="2058861"/>
              <a:ext cx="203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2900" extrusionOk="0">
                  <a:moveTo>
                    <a:pt x="0" y="4800"/>
                  </a:moveTo>
                  <a:cubicBezTo>
                    <a:pt x="5400" y="-6000"/>
                    <a:pt x="21600" y="4800"/>
                    <a:pt x="16200" y="4800"/>
                  </a:cubicBezTo>
                  <a:cubicBezTo>
                    <a:pt x="13500" y="15600"/>
                    <a:pt x="0" y="15600"/>
                    <a:pt x="0" y="4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Freeform 271">
              <a:extLst>
                <a:ext uri="{FF2B5EF4-FFF2-40B4-BE49-F238E27FC236}">
                  <a16:creationId xmlns:a16="http://schemas.microsoft.com/office/drawing/2014/main" id="{49F92740-5793-1D0E-9C61-A262FDBBE94C}"/>
                </a:ext>
              </a:extLst>
            </p:cNvPr>
            <p:cNvSpPr/>
            <p:nvPr/>
          </p:nvSpPr>
          <p:spPr>
            <a:xfrm>
              <a:off x="3669308" y="20260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4000" extrusionOk="0">
                  <a:moveTo>
                    <a:pt x="0" y="10800"/>
                  </a:moveTo>
                  <a:cubicBezTo>
                    <a:pt x="0" y="-3600"/>
                    <a:pt x="21600" y="-3600"/>
                    <a:pt x="12960" y="10800"/>
                  </a:cubicBezTo>
                  <a:cubicBezTo>
                    <a:pt x="12960" y="18000"/>
                    <a:pt x="0" y="10800"/>
                    <a:pt x="0" y="10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Freeform 272">
              <a:extLst>
                <a:ext uri="{FF2B5EF4-FFF2-40B4-BE49-F238E27FC236}">
                  <a16:creationId xmlns:a16="http://schemas.microsoft.com/office/drawing/2014/main" id="{BC305532-E9B5-9F76-5504-A1C6C69C625C}"/>
                </a:ext>
              </a:extLst>
            </p:cNvPr>
            <p:cNvSpPr/>
            <p:nvPr/>
          </p:nvSpPr>
          <p:spPr>
            <a:xfrm>
              <a:off x="3639806" y="2033739"/>
              <a:ext cx="151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84" h="13824" extrusionOk="0">
                  <a:moveTo>
                    <a:pt x="0" y="3024"/>
                  </a:moveTo>
                  <a:cubicBezTo>
                    <a:pt x="3600" y="-7776"/>
                    <a:pt x="21600" y="13824"/>
                    <a:pt x="14400" y="13824"/>
                  </a:cubicBezTo>
                  <a:cubicBezTo>
                    <a:pt x="3600" y="13824"/>
                    <a:pt x="0" y="13824"/>
                    <a:pt x="0" y="302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A7DBD60-7B3F-6AA6-9DDE-2E3BC3BD15A4}"/>
                </a:ext>
              </a:extLst>
            </p:cNvPr>
            <p:cNvSpPr/>
            <p:nvPr/>
          </p:nvSpPr>
          <p:spPr>
            <a:xfrm>
              <a:off x="4977676" y="1519613"/>
              <a:ext cx="474838" cy="31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32" extrusionOk="0">
                  <a:moveTo>
                    <a:pt x="1800" y="2421"/>
                  </a:moveTo>
                  <a:cubicBezTo>
                    <a:pt x="2100" y="3083"/>
                    <a:pt x="1650" y="2642"/>
                    <a:pt x="2100" y="3744"/>
                  </a:cubicBezTo>
                  <a:cubicBezTo>
                    <a:pt x="3000" y="4846"/>
                    <a:pt x="2100" y="4185"/>
                    <a:pt x="2250" y="4405"/>
                  </a:cubicBezTo>
                  <a:cubicBezTo>
                    <a:pt x="2550" y="4846"/>
                    <a:pt x="2700" y="5066"/>
                    <a:pt x="2100" y="5507"/>
                  </a:cubicBezTo>
                  <a:cubicBezTo>
                    <a:pt x="1800" y="5507"/>
                    <a:pt x="1200" y="6609"/>
                    <a:pt x="900" y="7270"/>
                  </a:cubicBezTo>
                  <a:cubicBezTo>
                    <a:pt x="450" y="7932"/>
                    <a:pt x="900" y="8152"/>
                    <a:pt x="900" y="8593"/>
                  </a:cubicBezTo>
                  <a:cubicBezTo>
                    <a:pt x="750" y="8813"/>
                    <a:pt x="1350" y="9254"/>
                    <a:pt x="450" y="8813"/>
                  </a:cubicBezTo>
                  <a:cubicBezTo>
                    <a:pt x="750" y="9254"/>
                    <a:pt x="450" y="9254"/>
                    <a:pt x="450" y="9695"/>
                  </a:cubicBezTo>
                  <a:cubicBezTo>
                    <a:pt x="450" y="9915"/>
                    <a:pt x="300" y="9695"/>
                    <a:pt x="0" y="10576"/>
                  </a:cubicBezTo>
                  <a:cubicBezTo>
                    <a:pt x="750" y="11017"/>
                    <a:pt x="450" y="11678"/>
                    <a:pt x="750" y="11238"/>
                  </a:cubicBezTo>
                  <a:cubicBezTo>
                    <a:pt x="900" y="11238"/>
                    <a:pt x="900" y="11678"/>
                    <a:pt x="900" y="11678"/>
                  </a:cubicBezTo>
                  <a:cubicBezTo>
                    <a:pt x="900" y="11678"/>
                    <a:pt x="900" y="11678"/>
                    <a:pt x="900" y="11678"/>
                  </a:cubicBezTo>
                  <a:cubicBezTo>
                    <a:pt x="1200" y="11678"/>
                    <a:pt x="1200" y="11899"/>
                    <a:pt x="1200" y="11678"/>
                  </a:cubicBezTo>
                  <a:cubicBezTo>
                    <a:pt x="1350" y="11238"/>
                    <a:pt x="1350" y="11678"/>
                    <a:pt x="1800" y="11678"/>
                  </a:cubicBezTo>
                  <a:cubicBezTo>
                    <a:pt x="2550" y="11678"/>
                    <a:pt x="2550" y="11899"/>
                    <a:pt x="2700" y="11899"/>
                  </a:cubicBezTo>
                  <a:cubicBezTo>
                    <a:pt x="3150" y="11678"/>
                    <a:pt x="3150" y="12780"/>
                    <a:pt x="3600" y="12340"/>
                  </a:cubicBezTo>
                  <a:cubicBezTo>
                    <a:pt x="3900" y="11899"/>
                    <a:pt x="3600" y="11899"/>
                    <a:pt x="4350" y="11899"/>
                  </a:cubicBezTo>
                  <a:cubicBezTo>
                    <a:pt x="5100" y="11678"/>
                    <a:pt x="4800" y="11238"/>
                    <a:pt x="5550" y="11017"/>
                  </a:cubicBezTo>
                  <a:cubicBezTo>
                    <a:pt x="5700" y="10576"/>
                    <a:pt x="6150" y="10576"/>
                    <a:pt x="6450" y="10576"/>
                  </a:cubicBezTo>
                  <a:cubicBezTo>
                    <a:pt x="6600" y="10356"/>
                    <a:pt x="7500" y="11238"/>
                    <a:pt x="7800" y="11238"/>
                  </a:cubicBezTo>
                  <a:cubicBezTo>
                    <a:pt x="7950" y="11017"/>
                    <a:pt x="7950" y="11899"/>
                    <a:pt x="8400" y="11678"/>
                  </a:cubicBezTo>
                  <a:cubicBezTo>
                    <a:pt x="8700" y="11678"/>
                    <a:pt x="8700" y="11899"/>
                    <a:pt x="8400" y="12340"/>
                  </a:cubicBezTo>
                  <a:cubicBezTo>
                    <a:pt x="8250" y="13001"/>
                    <a:pt x="8700" y="13442"/>
                    <a:pt x="8850" y="13442"/>
                  </a:cubicBezTo>
                  <a:cubicBezTo>
                    <a:pt x="9150" y="13442"/>
                    <a:pt x="8700" y="14103"/>
                    <a:pt x="9150" y="14323"/>
                  </a:cubicBezTo>
                  <a:cubicBezTo>
                    <a:pt x="9600" y="14764"/>
                    <a:pt x="9150" y="15425"/>
                    <a:pt x="9300" y="15866"/>
                  </a:cubicBezTo>
                  <a:cubicBezTo>
                    <a:pt x="9750" y="15866"/>
                    <a:pt x="9300" y="16087"/>
                    <a:pt x="9300" y="15866"/>
                  </a:cubicBezTo>
                  <a:cubicBezTo>
                    <a:pt x="9150" y="15866"/>
                    <a:pt x="8700" y="16087"/>
                    <a:pt x="8400" y="15866"/>
                  </a:cubicBezTo>
                  <a:cubicBezTo>
                    <a:pt x="8250" y="15425"/>
                    <a:pt x="7950" y="15866"/>
                    <a:pt x="8250" y="16087"/>
                  </a:cubicBezTo>
                  <a:cubicBezTo>
                    <a:pt x="8400" y="16748"/>
                    <a:pt x="7500" y="17409"/>
                    <a:pt x="7800" y="17850"/>
                  </a:cubicBezTo>
                  <a:cubicBezTo>
                    <a:pt x="7800" y="18070"/>
                    <a:pt x="7500" y="18070"/>
                    <a:pt x="7350" y="18070"/>
                  </a:cubicBezTo>
                  <a:cubicBezTo>
                    <a:pt x="7800" y="18952"/>
                    <a:pt x="7950" y="18952"/>
                    <a:pt x="7950" y="18952"/>
                  </a:cubicBezTo>
                  <a:cubicBezTo>
                    <a:pt x="7950" y="18511"/>
                    <a:pt x="8250" y="18952"/>
                    <a:pt x="8400" y="18511"/>
                  </a:cubicBezTo>
                  <a:cubicBezTo>
                    <a:pt x="8400" y="18070"/>
                    <a:pt x="8850" y="18070"/>
                    <a:pt x="9150" y="18952"/>
                  </a:cubicBezTo>
                  <a:cubicBezTo>
                    <a:pt x="9150" y="18070"/>
                    <a:pt x="9150" y="18511"/>
                    <a:pt x="8850" y="17850"/>
                  </a:cubicBezTo>
                  <a:cubicBezTo>
                    <a:pt x="8850" y="17189"/>
                    <a:pt x="9150" y="17850"/>
                    <a:pt x="9600" y="17409"/>
                  </a:cubicBezTo>
                  <a:cubicBezTo>
                    <a:pt x="10050" y="16748"/>
                    <a:pt x="10200" y="16527"/>
                    <a:pt x="10200" y="15866"/>
                  </a:cubicBezTo>
                  <a:cubicBezTo>
                    <a:pt x="10200" y="14985"/>
                    <a:pt x="10950" y="15425"/>
                    <a:pt x="11250" y="14985"/>
                  </a:cubicBezTo>
                  <a:cubicBezTo>
                    <a:pt x="11400" y="14985"/>
                    <a:pt x="11700" y="15425"/>
                    <a:pt x="11700" y="14985"/>
                  </a:cubicBezTo>
                  <a:cubicBezTo>
                    <a:pt x="11700" y="14323"/>
                    <a:pt x="11700" y="13662"/>
                    <a:pt x="11850" y="14323"/>
                  </a:cubicBezTo>
                  <a:cubicBezTo>
                    <a:pt x="11850" y="14985"/>
                    <a:pt x="11700" y="15425"/>
                    <a:pt x="12300" y="15425"/>
                  </a:cubicBezTo>
                  <a:cubicBezTo>
                    <a:pt x="11850" y="15866"/>
                    <a:pt x="11400" y="14985"/>
                    <a:pt x="11400" y="15425"/>
                  </a:cubicBezTo>
                  <a:cubicBezTo>
                    <a:pt x="11250" y="15866"/>
                    <a:pt x="12150" y="16087"/>
                    <a:pt x="12150" y="16527"/>
                  </a:cubicBezTo>
                  <a:cubicBezTo>
                    <a:pt x="12150" y="16748"/>
                    <a:pt x="13050" y="16527"/>
                    <a:pt x="13200" y="16527"/>
                  </a:cubicBezTo>
                  <a:cubicBezTo>
                    <a:pt x="13500" y="16748"/>
                    <a:pt x="13650" y="16087"/>
                    <a:pt x="13650" y="16748"/>
                  </a:cubicBezTo>
                  <a:cubicBezTo>
                    <a:pt x="13950" y="17409"/>
                    <a:pt x="12300" y="17850"/>
                    <a:pt x="12300" y="18511"/>
                  </a:cubicBezTo>
                  <a:cubicBezTo>
                    <a:pt x="12600" y="18952"/>
                    <a:pt x="13650" y="18511"/>
                    <a:pt x="13650" y="19613"/>
                  </a:cubicBezTo>
                  <a:cubicBezTo>
                    <a:pt x="13650" y="20495"/>
                    <a:pt x="13200" y="19834"/>
                    <a:pt x="13650" y="20495"/>
                  </a:cubicBezTo>
                  <a:cubicBezTo>
                    <a:pt x="14100" y="21156"/>
                    <a:pt x="14550" y="20274"/>
                    <a:pt x="15000" y="19834"/>
                  </a:cubicBezTo>
                  <a:cubicBezTo>
                    <a:pt x="15450" y="19613"/>
                    <a:pt x="15300" y="20274"/>
                    <a:pt x="15750" y="19613"/>
                  </a:cubicBezTo>
                  <a:cubicBezTo>
                    <a:pt x="16200" y="18511"/>
                    <a:pt x="16200" y="19613"/>
                    <a:pt x="16950" y="19172"/>
                  </a:cubicBezTo>
                  <a:cubicBezTo>
                    <a:pt x="17550" y="18952"/>
                    <a:pt x="16950" y="19172"/>
                    <a:pt x="17100" y="18511"/>
                  </a:cubicBezTo>
                  <a:cubicBezTo>
                    <a:pt x="17400" y="18070"/>
                    <a:pt x="17100" y="17850"/>
                    <a:pt x="16650" y="18070"/>
                  </a:cubicBezTo>
                  <a:cubicBezTo>
                    <a:pt x="15900" y="18511"/>
                    <a:pt x="15900" y="19172"/>
                    <a:pt x="15450" y="17850"/>
                  </a:cubicBezTo>
                  <a:cubicBezTo>
                    <a:pt x="14850" y="16527"/>
                    <a:pt x="15000" y="16527"/>
                    <a:pt x="15300" y="16087"/>
                  </a:cubicBezTo>
                  <a:cubicBezTo>
                    <a:pt x="15900" y="15866"/>
                    <a:pt x="15300" y="16748"/>
                    <a:pt x="15750" y="16527"/>
                  </a:cubicBezTo>
                  <a:cubicBezTo>
                    <a:pt x="15900" y="16087"/>
                    <a:pt x="16500" y="14985"/>
                    <a:pt x="16650" y="14985"/>
                  </a:cubicBezTo>
                  <a:cubicBezTo>
                    <a:pt x="17400" y="15425"/>
                    <a:pt x="18450" y="14103"/>
                    <a:pt x="18750" y="14103"/>
                  </a:cubicBezTo>
                  <a:cubicBezTo>
                    <a:pt x="19200" y="14103"/>
                    <a:pt x="18900" y="14323"/>
                    <a:pt x="19200" y="14103"/>
                  </a:cubicBezTo>
                  <a:cubicBezTo>
                    <a:pt x="18900" y="11899"/>
                    <a:pt x="19800" y="13001"/>
                    <a:pt x="19800" y="12340"/>
                  </a:cubicBezTo>
                  <a:cubicBezTo>
                    <a:pt x="20100" y="11678"/>
                    <a:pt x="21000" y="12340"/>
                    <a:pt x="21150" y="11678"/>
                  </a:cubicBezTo>
                  <a:cubicBezTo>
                    <a:pt x="21450" y="11238"/>
                    <a:pt x="21150" y="10576"/>
                    <a:pt x="21000" y="10356"/>
                  </a:cubicBezTo>
                  <a:cubicBezTo>
                    <a:pt x="20700" y="9915"/>
                    <a:pt x="21000" y="9695"/>
                    <a:pt x="21150" y="9695"/>
                  </a:cubicBezTo>
                  <a:cubicBezTo>
                    <a:pt x="21600" y="9695"/>
                    <a:pt x="21450" y="9254"/>
                    <a:pt x="21150" y="9254"/>
                  </a:cubicBezTo>
                  <a:cubicBezTo>
                    <a:pt x="21000" y="9254"/>
                    <a:pt x="21000" y="8813"/>
                    <a:pt x="21450" y="8593"/>
                  </a:cubicBezTo>
                  <a:cubicBezTo>
                    <a:pt x="21600" y="8152"/>
                    <a:pt x="21450" y="8152"/>
                    <a:pt x="21450" y="7491"/>
                  </a:cubicBezTo>
                  <a:cubicBezTo>
                    <a:pt x="21450" y="7270"/>
                    <a:pt x="21000" y="7932"/>
                    <a:pt x="20700" y="7270"/>
                  </a:cubicBezTo>
                  <a:cubicBezTo>
                    <a:pt x="20550" y="6609"/>
                    <a:pt x="20100" y="7270"/>
                    <a:pt x="19800" y="6829"/>
                  </a:cubicBezTo>
                  <a:cubicBezTo>
                    <a:pt x="19350" y="5727"/>
                    <a:pt x="19200" y="6829"/>
                    <a:pt x="18750" y="6168"/>
                  </a:cubicBezTo>
                  <a:cubicBezTo>
                    <a:pt x="18300" y="5727"/>
                    <a:pt x="18450" y="4846"/>
                    <a:pt x="17850" y="5507"/>
                  </a:cubicBezTo>
                  <a:cubicBezTo>
                    <a:pt x="16950" y="6168"/>
                    <a:pt x="16950" y="5066"/>
                    <a:pt x="16200" y="5507"/>
                  </a:cubicBezTo>
                  <a:cubicBezTo>
                    <a:pt x="15750" y="5727"/>
                    <a:pt x="16200" y="4405"/>
                    <a:pt x="15750" y="3744"/>
                  </a:cubicBezTo>
                  <a:cubicBezTo>
                    <a:pt x="15300" y="2642"/>
                    <a:pt x="15300" y="3303"/>
                    <a:pt x="14850" y="3083"/>
                  </a:cubicBezTo>
                  <a:cubicBezTo>
                    <a:pt x="14400" y="3083"/>
                    <a:pt x="14850" y="3083"/>
                    <a:pt x="14400" y="2421"/>
                  </a:cubicBezTo>
                  <a:cubicBezTo>
                    <a:pt x="14100" y="1980"/>
                    <a:pt x="15000" y="1760"/>
                    <a:pt x="14550" y="1319"/>
                  </a:cubicBezTo>
                  <a:cubicBezTo>
                    <a:pt x="13950" y="1099"/>
                    <a:pt x="14400" y="-444"/>
                    <a:pt x="13950" y="217"/>
                  </a:cubicBezTo>
                  <a:cubicBezTo>
                    <a:pt x="13500" y="658"/>
                    <a:pt x="13650" y="-444"/>
                    <a:pt x="13200" y="217"/>
                  </a:cubicBezTo>
                  <a:cubicBezTo>
                    <a:pt x="12750" y="658"/>
                    <a:pt x="12300" y="-3"/>
                    <a:pt x="12300" y="658"/>
                  </a:cubicBezTo>
                  <a:cubicBezTo>
                    <a:pt x="12150" y="1319"/>
                    <a:pt x="11700" y="1099"/>
                    <a:pt x="11400" y="658"/>
                  </a:cubicBezTo>
                  <a:cubicBezTo>
                    <a:pt x="10500" y="658"/>
                    <a:pt x="10200" y="1319"/>
                    <a:pt x="10200" y="2421"/>
                  </a:cubicBezTo>
                  <a:cubicBezTo>
                    <a:pt x="10200" y="3303"/>
                    <a:pt x="10050" y="3303"/>
                    <a:pt x="9750" y="2642"/>
                  </a:cubicBezTo>
                  <a:cubicBezTo>
                    <a:pt x="9600" y="2642"/>
                    <a:pt x="9150" y="2642"/>
                    <a:pt x="8850" y="2642"/>
                  </a:cubicBezTo>
                  <a:cubicBezTo>
                    <a:pt x="8400" y="3083"/>
                    <a:pt x="8700" y="1760"/>
                    <a:pt x="7950" y="2421"/>
                  </a:cubicBezTo>
                  <a:cubicBezTo>
                    <a:pt x="7500" y="3083"/>
                    <a:pt x="8250" y="1980"/>
                    <a:pt x="6900" y="1980"/>
                  </a:cubicBezTo>
                  <a:cubicBezTo>
                    <a:pt x="6000" y="1980"/>
                    <a:pt x="6450" y="1760"/>
                    <a:pt x="5700" y="1760"/>
                  </a:cubicBezTo>
                  <a:cubicBezTo>
                    <a:pt x="5250" y="1980"/>
                    <a:pt x="5100" y="1099"/>
                    <a:pt x="3450" y="1319"/>
                  </a:cubicBezTo>
                  <a:cubicBezTo>
                    <a:pt x="2100" y="1760"/>
                    <a:pt x="2700" y="2421"/>
                    <a:pt x="2250" y="1980"/>
                  </a:cubicBezTo>
                  <a:cubicBezTo>
                    <a:pt x="2100" y="1980"/>
                    <a:pt x="1800" y="2421"/>
                    <a:pt x="1800" y="242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1D15275-0C92-5DF1-9792-2DCFFFC72DF9}"/>
                </a:ext>
              </a:extLst>
            </p:cNvPr>
            <p:cNvSpPr/>
            <p:nvPr/>
          </p:nvSpPr>
          <p:spPr>
            <a:xfrm>
              <a:off x="4123913" y="1399411"/>
              <a:ext cx="113157" cy="16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0542" extrusionOk="0">
                  <a:moveTo>
                    <a:pt x="12706" y="3475"/>
                  </a:moveTo>
                  <a:cubicBezTo>
                    <a:pt x="10954" y="3475"/>
                    <a:pt x="13290" y="4322"/>
                    <a:pt x="11538" y="4745"/>
                  </a:cubicBezTo>
                  <a:cubicBezTo>
                    <a:pt x="9203" y="5592"/>
                    <a:pt x="15041" y="7710"/>
                    <a:pt x="15041" y="6439"/>
                  </a:cubicBezTo>
                  <a:cubicBezTo>
                    <a:pt x="15041" y="5592"/>
                    <a:pt x="16209" y="4745"/>
                    <a:pt x="16209" y="5592"/>
                  </a:cubicBezTo>
                  <a:cubicBezTo>
                    <a:pt x="16792" y="6863"/>
                    <a:pt x="16792" y="6439"/>
                    <a:pt x="16792" y="6863"/>
                  </a:cubicBezTo>
                  <a:cubicBezTo>
                    <a:pt x="17960" y="7710"/>
                    <a:pt x="17960" y="6863"/>
                    <a:pt x="18544" y="6863"/>
                  </a:cubicBezTo>
                  <a:cubicBezTo>
                    <a:pt x="19711" y="6863"/>
                    <a:pt x="19711" y="7710"/>
                    <a:pt x="18544" y="7710"/>
                  </a:cubicBezTo>
                  <a:cubicBezTo>
                    <a:pt x="18544" y="7710"/>
                    <a:pt x="18544" y="8134"/>
                    <a:pt x="19711" y="9404"/>
                  </a:cubicBezTo>
                  <a:cubicBezTo>
                    <a:pt x="20295" y="10675"/>
                    <a:pt x="20295" y="12792"/>
                    <a:pt x="19711" y="14910"/>
                  </a:cubicBezTo>
                  <a:cubicBezTo>
                    <a:pt x="17960" y="16604"/>
                    <a:pt x="19711" y="16604"/>
                    <a:pt x="17960" y="16604"/>
                  </a:cubicBezTo>
                  <a:cubicBezTo>
                    <a:pt x="16209" y="16604"/>
                    <a:pt x="16792" y="16604"/>
                    <a:pt x="15041" y="16604"/>
                  </a:cubicBezTo>
                  <a:cubicBezTo>
                    <a:pt x="12706" y="17451"/>
                    <a:pt x="10954" y="19569"/>
                    <a:pt x="9787" y="18722"/>
                  </a:cubicBezTo>
                  <a:cubicBezTo>
                    <a:pt x="9787" y="17451"/>
                    <a:pt x="9787" y="18722"/>
                    <a:pt x="9203" y="19569"/>
                  </a:cubicBezTo>
                  <a:cubicBezTo>
                    <a:pt x="9203" y="19992"/>
                    <a:pt x="1030" y="21263"/>
                    <a:pt x="2781" y="19992"/>
                  </a:cubicBezTo>
                  <a:cubicBezTo>
                    <a:pt x="5700" y="18298"/>
                    <a:pt x="446" y="20839"/>
                    <a:pt x="2198" y="19569"/>
                  </a:cubicBezTo>
                  <a:cubicBezTo>
                    <a:pt x="2781" y="18298"/>
                    <a:pt x="-1305" y="19569"/>
                    <a:pt x="1030" y="18298"/>
                  </a:cubicBezTo>
                  <a:cubicBezTo>
                    <a:pt x="2781" y="16181"/>
                    <a:pt x="-1305" y="18298"/>
                    <a:pt x="446" y="16604"/>
                  </a:cubicBezTo>
                  <a:cubicBezTo>
                    <a:pt x="2198" y="15334"/>
                    <a:pt x="3949" y="16604"/>
                    <a:pt x="2781" y="16181"/>
                  </a:cubicBezTo>
                  <a:cubicBezTo>
                    <a:pt x="2198" y="15334"/>
                    <a:pt x="2781" y="14910"/>
                    <a:pt x="5700" y="14910"/>
                  </a:cubicBezTo>
                  <a:cubicBezTo>
                    <a:pt x="8036" y="14910"/>
                    <a:pt x="7452" y="14063"/>
                    <a:pt x="6284" y="14063"/>
                  </a:cubicBezTo>
                  <a:cubicBezTo>
                    <a:pt x="5700" y="14063"/>
                    <a:pt x="446" y="15334"/>
                    <a:pt x="2781" y="14063"/>
                  </a:cubicBezTo>
                  <a:cubicBezTo>
                    <a:pt x="5700" y="12792"/>
                    <a:pt x="2781" y="12369"/>
                    <a:pt x="5700" y="12369"/>
                  </a:cubicBezTo>
                  <a:cubicBezTo>
                    <a:pt x="8036" y="11522"/>
                    <a:pt x="5700" y="10675"/>
                    <a:pt x="4533" y="11522"/>
                  </a:cubicBezTo>
                  <a:cubicBezTo>
                    <a:pt x="3949" y="11522"/>
                    <a:pt x="446" y="10251"/>
                    <a:pt x="2198" y="9404"/>
                  </a:cubicBezTo>
                  <a:cubicBezTo>
                    <a:pt x="2781" y="8981"/>
                    <a:pt x="2198" y="8981"/>
                    <a:pt x="3949" y="8134"/>
                  </a:cubicBezTo>
                  <a:cubicBezTo>
                    <a:pt x="5700" y="7710"/>
                    <a:pt x="446" y="8134"/>
                    <a:pt x="2198" y="6863"/>
                  </a:cubicBezTo>
                  <a:cubicBezTo>
                    <a:pt x="2781" y="6439"/>
                    <a:pt x="1030" y="6863"/>
                    <a:pt x="1030" y="6439"/>
                  </a:cubicBezTo>
                  <a:cubicBezTo>
                    <a:pt x="2198" y="5592"/>
                    <a:pt x="3949" y="5592"/>
                    <a:pt x="5700" y="6439"/>
                  </a:cubicBezTo>
                  <a:cubicBezTo>
                    <a:pt x="6284" y="6439"/>
                    <a:pt x="6284" y="5592"/>
                    <a:pt x="7452" y="6439"/>
                  </a:cubicBezTo>
                  <a:cubicBezTo>
                    <a:pt x="9203" y="6439"/>
                    <a:pt x="8036" y="5592"/>
                    <a:pt x="9787" y="4745"/>
                  </a:cubicBezTo>
                  <a:cubicBezTo>
                    <a:pt x="11538" y="3475"/>
                    <a:pt x="8036" y="4322"/>
                    <a:pt x="7452" y="4322"/>
                  </a:cubicBezTo>
                  <a:cubicBezTo>
                    <a:pt x="7452" y="3475"/>
                    <a:pt x="9787" y="3475"/>
                    <a:pt x="9203" y="2204"/>
                  </a:cubicBezTo>
                  <a:cubicBezTo>
                    <a:pt x="9203" y="1781"/>
                    <a:pt x="11538" y="934"/>
                    <a:pt x="12706" y="934"/>
                  </a:cubicBezTo>
                  <a:cubicBezTo>
                    <a:pt x="14457" y="934"/>
                    <a:pt x="13290" y="-337"/>
                    <a:pt x="15041" y="87"/>
                  </a:cubicBezTo>
                  <a:cubicBezTo>
                    <a:pt x="16792" y="934"/>
                    <a:pt x="15041" y="934"/>
                    <a:pt x="15041" y="1781"/>
                  </a:cubicBezTo>
                  <a:cubicBezTo>
                    <a:pt x="13290" y="2204"/>
                    <a:pt x="14457" y="3475"/>
                    <a:pt x="12706" y="347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Freeform 159">
              <a:extLst>
                <a:ext uri="{FF2B5EF4-FFF2-40B4-BE49-F238E27FC236}">
                  <a16:creationId xmlns:a16="http://schemas.microsoft.com/office/drawing/2014/main" id="{AA6F5183-180B-65E2-9150-956C24E7B0BA}"/>
                </a:ext>
              </a:extLst>
            </p:cNvPr>
            <p:cNvSpPr/>
            <p:nvPr/>
          </p:nvSpPr>
          <p:spPr>
            <a:xfrm>
              <a:off x="5100690" y="1678110"/>
              <a:ext cx="88347" cy="11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064" extrusionOk="0">
                  <a:moveTo>
                    <a:pt x="8938" y="21064"/>
                  </a:moveTo>
                  <a:cubicBezTo>
                    <a:pt x="7448" y="20447"/>
                    <a:pt x="8938" y="20447"/>
                    <a:pt x="8938" y="18595"/>
                  </a:cubicBezTo>
                  <a:cubicBezTo>
                    <a:pt x="7448" y="15510"/>
                    <a:pt x="11172" y="13658"/>
                    <a:pt x="7448" y="10573"/>
                  </a:cubicBezTo>
                  <a:cubicBezTo>
                    <a:pt x="4469" y="6870"/>
                    <a:pt x="5214" y="8104"/>
                    <a:pt x="5214" y="6870"/>
                  </a:cubicBezTo>
                  <a:cubicBezTo>
                    <a:pt x="2979" y="6253"/>
                    <a:pt x="2234" y="81"/>
                    <a:pt x="0" y="1315"/>
                  </a:cubicBezTo>
                  <a:cubicBezTo>
                    <a:pt x="745" y="81"/>
                    <a:pt x="2979" y="81"/>
                    <a:pt x="4469" y="81"/>
                  </a:cubicBezTo>
                  <a:cubicBezTo>
                    <a:pt x="5214" y="-536"/>
                    <a:pt x="9683" y="2550"/>
                    <a:pt x="11172" y="2550"/>
                  </a:cubicBezTo>
                  <a:cubicBezTo>
                    <a:pt x="11917" y="1315"/>
                    <a:pt x="11917" y="4401"/>
                    <a:pt x="14152" y="3167"/>
                  </a:cubicBezTo>
                  <a:cubicBezTo>
                    <a:pt x="15641" y="3167"/>
                    <a:pt x="15641" y="4401"/>
                    <a:pt x="14152" y="5018"/>
                  </a:cubicBezTo>
                  <a:cubicBezTo>
                    <a:pt x="13407" y="6870"/>
                    <a:pt x="15641" y="8104"/>
                    <a:pt x="16386" y="8104"/>
                  </a:cubicBezTo>
                  <a:cubicBezTo>
                    <a:pt x="17876" y="8104"/>
                    <a:pt x="15641" y="9955"/>
                    <a:pt x="17876" y="10573"/>
                  </a:cubicBezTo>
                  <a:cubicBezTo>
                    <a:pt x="20110" y="11807"/>
                    <a:pt x="17876" y="13658"/>
                    <a:pt x="18621" y="14893"/>
                  </a:cubicBezTo>
                  <a:cubicBezTo>
                    <a:pt x="21600" y="14893"/>
                    <a:pt x="18621" y="15510"/>
                    <a:pt x="18621" y="14893"/>
                  </a:cubicBezTo>
                  <a:cubicBezTo>
                    <a:pt x="17876" y="14893"/>
                    <a:pt x="15641" y="15510"/>
                    <a:pt x="14152" y="14893"/>
                  </a:cubicBezTo>
                  <a:cubicBezTo>
                    <a:pt x="13407" y="13658"/>
                    <a:pt x="11917" y="14893"/>
                    <a:pt x="13407" y="15510"/>
                  </a:cubicBezTo>
                  <a:cubicBezTo>
                    <a:pt x="14152" y="17361"/>
                    <a:pt x="9683" y="19213"/>
                    <a:pt x="11172" y="20447"/>
                  </a:cubicBezTo>
                  <a:cubicBezTo>
                    <a:pt x="11172" y="21064"/>
                    <a:pt x="9683" y="21064"/>
                    <a:pt x="8938" y="2106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Freeform 160">
              <a:extLst>
                <a:ext uri="{FF2B5EF4-FFF2-40B4-BE49-F238E27FC236}">
                  <a16:creationId xmlns:a16="http://schemas.microsoft.com/office/drawing/2014/main" id="{A01BCE30-237D-1831-B7F2-2502EDDD2CD7}"/>
                </a:ext>
              </a:extLst>
            </p:cNvPr>
            <p:cNvSpPr/>
            <p:nvPr/>
          </p:nvSpPr>
          <p:spPr>
            <a:xfrm>
              <a:off x="4934961" y="1685480"/>
              <a:ext cx="244319" cy="1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extrusionOk="0">
                  <a:moveTo>
                    <a:pt x="6130" y="1200"/>
                  </a:moveTo>
                  <a:cubicBezTo>
                    <a:pt x="5254" y="3200"/>
                    <a:pt x="4670" y="2000"/>
                    <a:pt x="4378" y="2400"/>
                  </a:cubicBezTo>
                  <a:cubicBezTo>
                    <a:pt x="3795" y="3200"/>
                    <a:pt x="4378" y="3200"/>
                    <a:pt x="3503" y="4400"/>
                  </a:cubicBezTo>
                  <a:cubicBezTo>
                    <a:pt x="2627" y="5600"/>
                    <a:pt x="3503" y="5600"/>
                    <a:pt x="2919" y="6000"/>
                  </a:cubicBezTo>
                  <a:cubicBezTo>
                    <a:pt x="2627" y="7600"/>
                    <a:pt x="1751" y="9200"/>
                    <a:pt x="1751" y="9200"/>
                  </a:cubicBezTo>
                  <a:cubicBezTo>
                    <a:pt x="1168" y="9200"/>
                    <a:pt x="1168" y="8800"/>
                    <a:pt x="876" y="9200"/>
                  </a:cubicBezTo>
                  <a:cubicBezTo>
                    <a:pt x="876" y="9200"/>
                    <a:pt x="1168" y="9200"/>
                    <a:pt x="876" y="9200"/>
                  </a:cubicBezTo>
                  <a:cubicBezTo>
                    <a:pt x="292" y="9200"/>
                    <a:pt x="0" y="9200"/>
                    <a:pt x="0" y="10000"/>
                  </a:cubicBezTo>
                  <a:cubicBezTo>
                    <a:pt x="292" y="11200"/>
                    <a:pt x="1168" y="11200"/>
                    <a:pt x="876" y="12000"/>
                  </a:cubicBezTo>
                  <a:cubicBezTo>
                    <a:pt x="876" y="13600"/>
                    <a:pt x="2919" y="13600"/>
                    <a:pt x="2627" y="14400"/>
                  </a:cubicBezTo>
                  <a:cubicBezTo>
                    <a:pt x="2043" y="15600"/>
                    <a:pt x="2627" y="16800"/>
                    <a:pt x="3795" y="16800"/>
                  </a:cubicBezTo>
                  <a:cubicBezTo>
                    <a:pt x="4670" y="17600"/>
                    <a:pt x="4378" y="16000"/>
                    <a:pt x="4670" y="16000"/>
                  </a:cubicBezTo>
                  <a:cubicBezTo>
                    <a:pt x="6422" y="18000"/>
                    <a:pt x="3795" y="16800"/>
                    <a:pt x="5254" y="18800"/>
                  </a:cubicBezTo>
                  <a:cubicBezTo>
                    <a:pt x="7005" y="20000"/>
                    <a:pt x="5254" y="20000"/>
                    <a:pt x="5546" y="20400"/>
                  </a:cubicBezTo>
                  <a:cubicBezTo>
                    <a:pt x="6130" y="21200"/>
                    <a:pt x="6422" y="20000"/>
                    <a:pt x="7297" y="20400"/>
                  </a:cubicBezTo>
                  <a:cubicBezTo>
                    <a:pt x="8757" y="21600"/>
                    <a:pt x="8757" y="20400"/>
                    <a:pt x="9632" y="20400"/>
                  </a:cubicBezTo>
                  <a:cubicBezTo>
                    <a:pt x="10508" y="21200"/>
                    <a:pt x="11384" y="21600"/>
                    <a:pt x="12259" y="20400"/>
                  </a:cubicBezTo>
                  <a:cubicBezTo>
                    <a:pt x="13135" y="20000"/>
                    <a:pt x="15470" y="18800"/>
                    <a:pt x="15762" y="20000"/>
                  </a:cubicBezTo>
                  <a:cubicBezTo>
                    <a:pt x="16346" y="20400"/>
                    <a:pt x="16638" y="19200"/>
                    <a:pt x="17514" y="20400"/>
                  </a:cubicBezTo>
                  <a:cubicBezTo>
                    <a:pt x="17514" y="21200"/>
                    <a:pt x="18389" y="21200"/>
                    <a:pt x="18973" y="21200"/>
                  </a:cubicBezTo>
                  <a:cubicBezTo>
                    <a:pt x="18973" y="18000"/>
                    <a:pt x="19265" y="16800"/>
                    <a:pt x="20724" y="16000"/>
                  </a:cubicBezTo>
                  <a:cubicBezTo>
                    <a:pt x="21600" y="16000"/>
                    <a:pt x="21600" y="15600"/>
                    <a:pt x="21600" y="14400"/>
                  </a:cubicBezTo>
                  <a:cubicBezTo>
                    <a:pt x="21308" y="13200"/>
                    <a:pt x="20141" y="13600"/>
                    <a:pt x="20141" y="13600"/>
                  </a:cubicBezTo>
                  <a:cubicBezTo>
                    <a:pt x="19849" y="14400"/>
                    <a:pt x="19265" y="13600"/>
                    <a:pt x="19265" y="14400"/>
                  </a:cubicBezTo>
                  <a:cubicBezTo>
                    <a:pt x="18973" y="14800"/>
                    <a:pt x="18389" y="14400"/>
                    <a:pt x="18097" y="13200"/>
                  </a:cubicBezTo>
                  <a:cubicBezTo>
                    <a:pt x="17514" y="12400"/>
                    <a:pt x="18097" y="13200"/>
                    <a:pt x="18097" y="11200"/>
                  </a:cubicBezTo>
                  <a:cubicBezTo>
                    <a:pt x="17514" y="10000"/>
                    <a:pt x="18973" y="8000"/>
                    <a:pt x="17514" y="6000"/>
                  </a:cubicBezTo>
                  <a:cubicBezTo>
                    <a:pt x="16346" y="4400"/>
                    <a:pt x="17222" y="4400"/>
                    <a:pt x="16638" y="3600"/>
                  </a:cubicBezTo>
                  <a:cubicBezTo>
                    <a:pt x="15762" y="3200"/>
                    <a:pt x="15762" y="0"/>
                    <a:pt x="14595" y="0"/>
                  </a:cubicBezTo>
                  <a:cubicBezTo>
                    <a:pt x="13719" y="400"/>
                    <a:pt x="14011" y="1200"/>
                    <a:pt x="12843" y="2000"/>
                  </a:cubicBezTo>
                  <a:cubicBezTo>
                    <a:pt x="11384" y="2000"/>
                    <a:pt x="11384" y="2000"/>
                    <a:pt x="11092" y="2400"/>
                  </a:cubicBezTo>
                  <a:cubicBezTo>
                    <a:pt x="10508" y="3200"/>
                    <a:pt x="10216" y="1200"/>
                    <a:pt x="9632" y="1200"/>
                  </a:cubicBezTo>
                  <a:cubicBezTo>
                    <a:pt x="8757" y="2000"/>
                    <a:pt x="8757" y="1200"/>
                    <a:pt x="7881" y="1200"/>
                  </a:cubicBezTo>
                  <a:cubicBezTo>
                    <a:pt x="7005" y="1200"/>
                    <a:pt x="6422" y="400"/>
                    <a:pt x="6422" y="1200"/>
                  </a:cubicBezTo>
                  <a:cubicBezTo>
                    <a:pt x="6130" y="2000"/>
                    <a:pt x="6130" y="1200"/>
                    <a:pt x="6130" y="1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Freeform 161">
              <a:extLst>
                <a:ext uri="{FF2B5EF4-FFF2-40B4-BE49-F238E27FC236}">
                  <a16:creationId xmlns:a16="http://schemas.microsoft.com/office/drawing/2014/main" id="{789D7032-E52F-DD2B-B017-B5AA28DACE29}"/>
                </a:ext>
              </a:extLst>
            </p:cNvPr>
            <p:cNvSpPr/>
            <p:nvPr/>
          </p:nvSpPr>
          <p:spPr>
            <a:xfrm>
              <a:off x="5083602" y="1920497"/>
              <a:ext cx="78088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18971" extrusionOk="0">
                  <a:moveTo>
                    <a:pt x="1728" y="3186"/>
                  </a:moveTo>
                  <a:cubicBezTo>
                    <a:pt x="4320" y="5778"/>
                    <a:pt x="4320" y="6642"/>
                    <a:pt x="2592" y="8370"/>
                  </a:cubicBezTo>
                  <a:cubicBezTo>
                    <a:pt x="1728" y="8370"/>
                    <a:pt x="2592" y="10962"/>
                    <a:pt x="0" y="12690"/>
                  </a:cubicBezTo>
                  <a:cubicBezTo>
                    <a:pt x="0" y="16146"/>
                    <a:pt x="7776" y="12690"/>
                    <a:pt x="4320" y="13554"/>
                  </a:cubicBezTo>
                  <a:cubicBezTo>
                    <a:pt x="1728" y="16146"/>
                    <a:pt x="1728" y="15282"/>
                    <a:pt x="1728" y="17874"/>
                  </a:cubicBezTo>
                  <a:cubicBezTo>
                    <a:pt x="0" y="20466"/>
                    <a:pt x="1728" y="17874"/>
                    <a:pt x="4320" y="16146"/>
                  </a:cubicBezTo>
                  <a:cubicBezTo>
                    <a:pt x="6912" y="13554"/>
                    <a:pt x="7776" y="15282"/>
                    <a:pt x="9504" y="12690"/>
                  </a:cubicBezTo>
                  <a:cubicBezTo>
                    <a:pt x="12096" y="6642"/>
                    <a:pt x="12096" y="12690"/>
                    <a:pt x="12960" y="10962"/>
                  </a:cubicBezTo>
                  <a:cubicBezTo>
                    <a:pt x="15552" y="8370"/>
                    <a:pt x="18144" y="12690"/>
                    <a:pt x="19872" y="9234"/>
                  </a:cubicBezTo>
                  <a:cubicBezTo>
                    <a:pt x="21600" y="6642"/>
                    <a:pt x="19872" y="8370"/>
                    <a:pt x="17280" y="6642"/>
                  </a:cubicBezTo>
                  <a:cubicBezTo>
                    <a:pt x="12960" y="4050"/>
                    <a:pt x="12960" y="3186"/>
                    <a:pt x="12960" y="594"/>
                  </a:cubicBezTo>
                  <a:cubicBezTo>
                    <a:pt x="12096" y="594"/>
                    <a:pt x="12096" y="1458"/>
                    <a:pt x="10368" y="1458"/>
                  </a:cubicBezTo>
                  <a:cubicBezTo>
                    <a:pt x="9504" y="1458"/>
                    <a:pt x="7776" y="-1134"/>
                    <a:pt x="6912" y="594"/>
                  </a:cubicBezTo>
                  <a:cubicBezTo>
                    <a:pt x="5184" y="1458"/>
                    <a:pt x="4320" y="-1134"/>
                    <a:pt x="4320" y="1458"/>
                  </a:cubicBezTo>
                  <a:cubicBezTo>
                    <a:pt x="2592" y="3186"/>
                    <a:pt x="1728" y="1458"/>
                    <a:pt x="1728" y="318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Freeform 162">
              <a:extLst>
                <a:ext uri="{FF2B5EF4-FFF2-40B4-BE49-F238E27FC236}">
                  <a16:creationId xmlns:a16="http://schemas.microsoft.com/office/drawing/2014/main" id="{58F2B99D-4617-019E-4E00-F3823D0A6BAD}"/>
                </a:ext>
              </a:extLst>
            </p:cNvPr>
            <p:cNvSpPr/>
            <p:nvPr/>
          </p:nvSpPr>
          <p:spPr>
            <a:xfrm>
              <a:off x="5014384" y="1220019"/>
              <a:ext cx="124272" cy="9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0419" extrusionOk="0">
                  <a:moveTo>
                    <a:pt x="3645" y="12814"/>
                  </a:moveTo>
                  <a:cubicBezTo>
                    <a:pt x="1485" y="14304"/>
                    <a:pt x="1485" y="12069"/>
                    <a:pt x="405" y="10579"/>
                  </a:cubicBezTo>
                  <a:cubicBezTo>
                    <a:pt x="-135" y="8345"/>
                    <a:pt x="-135" y="8345"/>
                    <a:pt x="405" y="6110"/>
                  </a:cubicBezTo>
                  <a:cubicBezTo>
                    <a:pt x="405" y="3876"/>
                    <a:pt x="2025" y="5366"/>
                    <a:pt x="2025" y="2386"/>
                  </a:cubicBezTo>
                  <a:cubicBezTo>
                    <a:pt x="3105" y="1641"/>
                    <a:pt x="5265" y="1641"/>
                    <a:pt x="6885" y="1641"/>
                  </a:cubicBezTo>
                  <a:cubicBezTo>
                    <a:pt x="9585" y="1641"/>
                    <a:pt x="6885" y="-593"/>
                    <a:pt x="9585" y="152"/>
                  </a:cubicBezTo>
                  <a:cubicBezTo>
                    <a:pt x="12285" y="1641"/>
                    <a:pt x="13905" y="152"/>
                    <a:pt x="14445" y="1641"/>
                  </a:cubicBezTo>
                  <a:cubicBezTo>
                    <a:pt x="16065" y="2386"/>
                    <a:pt x="17685" y="2386"/>
                    <a:pt x="19305" y="1641"/>
                  </a:cubicBezTo>
                  <a:cubicBezTo>
                    <a:pt x="21465" y="3876"/>
                    <a:pt x="18765" y="2386"/>
                    <a:pt x="18765" y="5366"/>
                  </a:cubicBezTo>
                  <a:cubicBezTo>
                    <a:pt x="18765" y="8345"/>
                    <a:pt x="16065" y="6110"/>
                    <a:pt x="17145" y="10579"/>
                  </a:cubicBezTo>
                  <a:cubicBezTo>
                    <a:pt x="18765" y="14304"/>
                    <a:pt x="16065" y="12069"/>
                    <a:pt x="17685" y="15793"/>
                  </a:cubicBezTo>
                  <a:cubicBezTo>
                    <a:pt x="19305" y="18773"/>
                    <a:pt x="17685" y="16538"/>
                    <a:pt x="17145" y="20262"/>
                  </a:cubicBezTo>
                  <a:cubicBezTo>
                    <a:pt x="15525" y="21007"/>
                    <a:pt x="16065" y="18773"/>
                    <a:pt x="13905" y="20262"/>
                  </a:cubicBezTo>
                  <a:cubicBezTo>
                    <a:pt x="12285" y="21007"/>
                    <a:pt x="11205" y="18028"/>
                    <a:pt x="10665" y="18028"/>
                  </a:cubicBezTo>
                  <a:cubicBezTo>
                    <a:pt x="9585" y="18028"/>
                    <a:pt x="9045" y="15793"/>
                    <a:pt x="7965" y="15793"/>
                  </a:cubicBezTo>
                  <a:cubicBezTo>
                    <a:pt x="6345" y="14304"/>
                    <a:pt x="6345" y="16538"/>
                    <a:pt x="3645" y="18028"/>
                  </a:cubicBezTo>
                  <a:cubicBezTo>
                    <a:pt x="4725" y="12814"/>
                    <a:pt x="5265" y="10579"/>
                    <a:pt x="3645" y="1281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Freeform 163">
              <a:extLst>
                <a:ext uri="{FF2B5EF4-FFF2-40B4-BE49-F238E27FC236}">
                  <a16:creationId xmlns:a16="http://schemas.microsoft.com/office/drawing/2014/main" id="{0A69EDE8-516B-5DEB-44CF-2BFA9DFB7210}"/>
                </a:ext>
              </a:extLst>
            </p:cNvPr>
            <p:cNvSpPr/>
            <p:nvPr/>
          </p:nvSpPr>
          <p:spPr>
            <a:xfrm>
              <a:off x="4946923" y="1285040"/>
              <a:ext cx="194899" cy="10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695" extrusionOk="0">
                  <a:moveTo>
                    <a:pt x="0" y="17320"/>
                  </a:moveTo>
                  <a:cubicBezTo>
                    <a:pt x="2520" y="13945"/>
                    <a:pt x="3240" y="13945"/>
                    <a:pt x="5400" y="15295"/>
                  </a:cubicBezTo>
                  <a:cubicBezTo>
                    <a:pt x="7560" y="15295"/>
                    <a:pt x="8280" y="13945"/>
                    <a:pt x="9360" y="15295"/>
                  </a:cubicBezTo>
                  <a:cubicBezTo>
                    <a:pt x="10800" y="16645"/>
                    <a:pt x="10800" y="13945"/>
                    <a:pt x="11520" y="13945"/>
                  </a:cubicBezTo>
                  <a:cubicBezTo>
                    <a:pt x="11880" y="15295"/>
                    <a:pt x="10800" y="16645"/>
                    <a:pt x="12600" y="16645"/>
                  </a:cubicBezTo>
                  <a:cubicBezTo>
                    <a:pt x="14400" y="16645"/>
                    <a:pt x="14760" y="19345"/>
                    <a:pt x="16560" y="20695"/>
                  </a:cubicBezTo>
                  <a:cubicBezTo>
                    <a:pt x="18000" y="18670"/>
                    <a:pt x="18720" y="20695"/>
                    <a:pt x="19080" y="19345"/>
                  </a:cubicBezTo>
                  <a:cubicBezTo>
                    <a:pt x="19800" y="17320"/>
                    <a:pt x="19800" y="17320"/>
                    <a:pt x="20880" y="17320"/>
                  </a:cubicBezTo>
                  <a:cubicBezTo>
                    <a:pt x="20880" y="17320"/>
                    <a:pt x="21600" y="15295"/>
                    <a:pt x="20160" y="13270"/>
                  </a:cubicBezTo>
                  <a:cubicBezTo>
                    <a:pt x="19800" y="11245"/>
                    <a:pt x="20160" y="11245"/>
                    <a:pt x="19800" y="11245"/>
                  </a:cubicBezTo>
                  <a:cubicBezTo>
                    <a:pt x="19080" y="11245"/>
                    <a:pt x="19800" y="9220"/>
                    <a:pt x="19800" y="7870"/>
                  </a:cubicBezTo>
                  <a:cubicBezTo>
                    <a:pt x="20160" y="6520"/>
                    <a:pt x="19080" y="6520"/>
                    <a:pt x="18720" y="4495"/>
                  </a:cubicBezTo>
                  <a:cubicBezTo>
                    <a:pt x="17640" y="5845"/>
                    <a:pt x="18000" y="3820"/>
                    <a:pt x="16560" y="4495"/>
                  </a:cubicBezTo>
                  <a:cubicBezTo>
                    <a:pt x="15480" y="5845"/>
                    <a:pt x="14760" y="2470"/>
                    <a:pt x="14400" y="2470"/>
                  </a:cubicBezTo>
                  <a:cubicBezTo>
                    <a:pt x="13680" y="2470"/>
                    <a:pt x="13320" y="445"/>
                    <a:pt x="12600" y="445"/>
                  </a:cubicBezTo>
                  <a:cubicBezTo>
                    <a:pt x="11520" y="-905"/>
                    <a:pt x="11520" y="1120"/>
                    <a:pt x="9720" y="2470"/>
                  </a:cubicBezTo>
                  <a:cubicBezTo>
                    <a:pt x="9360" y="4495"/>
                    <a:pt x="10800" y="7870"/>
                    <a:pt x="8640" y="9220"/>
                  </a:cubicBezTo>
                  <a:cubicBezTo>
                    <a:pt x="6120" y="11245"/>
                    <a:pt x="7200" y="6520"/>
                    <a:pt x="5400" y="5845"/>
                  </a:cubicBezTo>
                  <a:cubicBezTo>
                    <a:pt x="3600" y="4495"/>
                    <a:pt x="5400" y="2470"/>
                    <a:pt x="4320" y="3820"/>
                  </a:cubicBezTo>
                  <a:cubicBezTo>
                    <a:pt x="2520" y="4495"/>
                    <a:pt x="2160" y="4495"/>
                    <a:pt x="1440" y="5845"/>
                  </a:cubicBezTo>
                  <a:cubicBezTo>
                    <a:pt x="1440" y="6520"/>
                    <a:pt x="1080" y="6520"/>
                    <a:pt x="1440" y="7870"/>
                  </a:cubicBezTo>
                  <a:cubicBezTo>
                    <a:pt x="1440" y="9895"/>
                    <a:pt x="360" y="9895"/>
                    <a:pt x="360" y="11920"/>
                  </a:cubicBezTo>
                  <a:cubicBezTo>
                    <a:pt x="0" y="13945"/>
                    <a:pt x="0" y="15295"/>
                    <a:pt x="0" y="1732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Freeform 164">
              <a:extLst>
                <a:ext uri="{FF2B5EF4-FFF2-40B4-BE49-F238E27FC236}">
                  <a16:creationId xmlns:a16="http://schemas.microsoft.com/office/drawing/2014/main" id="{D40EDB91-19C4-D249-6D32-ADCBB5DAE26C}"/>
                </a:ext>
              </a:extLst>
            </p:cNvPr>
            <p:cNvSpPr/>
            <p:nvPr/>
          </p:nvSpPr>
          <p:spPr>
            <a:xfrm>
              <a:off x="4946923" y="1354064"/>
              <a:ext cx="154293" cy="10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19937" extrusionOk="0">
                  <a:moveTo>
                    <a:pt x="21140" y="6171"/>
                  </a:moveTo>
                  <a:cubicBezTo>
                    <a:pt x="19302" y="11109"/>
                    <a:pt x="21600" y="8023"/>
                    <a:pt x="21140" y="9874"/>
                  </a:cubicBezTo>
                  <a:cubicBezTo>
                    <a:pt x="20221" y="11726"/>
                    <a:pt x="19302" y="9874"/>
                    <a:pt x="17464" y="13577"/>
                  </a:cubicBezTo>
                  <a:cubicBezTo>
                    <a:pt x="16085" y="16663"/>
                    <a:pt x="18843" y="16663"/>
                    <a:pt x="17464" y="17897"/>
                  </a:cubicBezTo>
                  <a:cubicBezTo>
                    <a:pt x="16545" y="19749"/>
                    <a:pt x="17464" y="14811"/>
                    <a:pt x="14706" y="18514"/>
                  </a:cubicBezTo>
                  <a:cubicBezTo>
                    <a:pt x="12409" y="21600"/>
                    <a:pt x="11949" y="18514"/>
                    <a:pt x="9651" y="19749"/>
                  </a:cubicBezTo>
                  <a:cubicBezTo>
                    <a:pt x="9651" y="17897"/>
                    <a:pt x="7353" y="15429"/>
                    <a:pt x="6894" y="16663"/>
                  </a:cubicBezTo>
                  <a:cubicBezTo>
                    <a:pt x="5974" y="13577"/>
                    <a:pt x="7353" y="12960"/>
                    <a:pt x="5974" y="11726"/>
                  </a:cubicBezTo>
                  <a:cubicBezTo>
                    <a:pt x="4596" y="9874"/>
                    <a:pt x="5974" y="12960"/>
                    <a:pt x="1379" y="9874"/>
                  </a:cubicBezTo>
                  <a:cubicBezTo>
                    <a:pt x="1379" y="8640"/>
                    <a:pt x="1379" y="6789"/>
                    <a:pt x="460" y="6171"/>
                  </a:cubicBezTo>
                  <a:cubicBezTo>
                    <a:pt x="0" y="4937"/>
                    <a:pt x="0" y="4937"/>
                    <a:pt x="0" y="3086"/>
                  </a:cubicBezTo>
                  <a:cubicBezTo>
                    <a:pt x="3217" y="0"/>
                    <a:pt x="4136" y="0"/>
                    <a:pt x="6894" y="1234"/>
                  </a:cubicBezTo>
                  <a:cubicBezTo>
                    <a:pt x="9651" y="1234"/>
                    <a:pt x="10570" y="0"/>
                    <a:pt x="11949" y="1234"/>
                  </a:cubicBezTo>
                  <a:cubicBezTo>
                    <a:pt x="13787" y="1851"/>
                    <a:pt x="13787" y="0"/>
                    <a:pt x="14706" y="0"/>
                  </a:cubicBezTo>
                  <a:cubicBezTo>
                    <a:pt x="15166" y="1234"/>
                    <a:pt x="13787" y="1851"/>
                    <a:pt x="16085" y="1851"/>
                  </a:cubicBezTo>
                  <a:cubicBezTo>
                    <a:pt x="17923" y="1851"/>
                    <a:pt x="18843" y="4937"/>
                    <a:pt x="21140" y="617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Freeform 165">
              <a:extLst>
                <a:ext uri="{FF2B5EF4-FFF2-40B4-BE49-F238E27FC236}">
                  <a16:creationId xmlns:a16="http://schemas.microsoft.com/office/drawing/2014/main" id="{B400D239-8238-0E0F-A033-F43F7FB482B2}"/>
                </a:ext>
              </a:extLst>
            </p:cNvPr>
            <p:cNvSpPr/>
            <p:nvPr/>
          </p:nvSpPr>
          <p:spPr>
            <a:xfrm>
              <a:off x="5005050" y="1368654"/>
              <a:ext cx="254607" cy="20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823" extrusionOk="0">
                  <a:moveTo>
                    <a:pt x="18114" y="16693"/>
                  </a:moveTo>
                  <a:cubicBezTo>
                    <a:pt x="16514" y="16693"/>
                    <a:pt x="16247" y="18064"/>
                    <a:pt x="16247" y="19436"/>
                  </a:cubicBezTo>
                  <a:cubicBezTo>
                    <a:pt x="16247" y="21150"/>
                    <a:pt x="15714" y="21150"/>
                    <a:pt x="15447" y="20121"/>
                  </a:cubicBezTo>
                  <a:cubicBezTo>
                    <a:pt x="14914" y="20121"/>
                    <a:pt x="14114" y="20121"/>
                    <a:pt x="13847" y="20121"/>
                  </a:cubicBezTo>
                  <a:cubicBezTo>
                    <a:pt x="12780" y="20464"/>
                    <a:pt x="13314" y="18407"/>
                    <a:pt x="11980" y="19436"/>
                  </a:cubicBezTo>
                  <a:cubicBezTo>
                    <a:pt x="11180" y="20464"/>
                    <a:pt x="12514" y="19093"/>
                    <a:pt x="10114" y="19093"/>
                  </a:cubicBezTo>
                  <a:cubicBezTo>
                    <a:pt x="8514" y="19093"/>
                    <a:pt x="9314" y="18407"/>
                    <a:pt x="7980" y="18407"/>
                  </a:cubicBezTo>
                  <a:cubicBezTo>
                    <a:pt x="7180" y="19093"/>
                    <a:pt x="6914" y="17379"/>
                    <a:pt x="3980" y="18064"/>
                  </a:cubicBezTo>
                  <a:cubicBezTo>
                    <a:pt x="1580" y="18407"/>
                    <a:pt x="2647" y="19436"/>
                    <a:pt x="1847" y="19093"/>
                  </a:cubicBezTo>
                  <a:cubicBezTo>
                    <a:pt x="1580" y="19093"/>
                    <a:pt x="1047" y="19436"/>
                    <a:pt x="1047" y="19436"/>
                  </a:cubicBezTo>
                  <a:cubicBezTo>
                    <a:pt x="780" y="18407"/>
                    <a:pt x="1847" y="17379"/>
                    <a:pt x="247" y="16693"/>
                  </a:cubicBezTo>
                  <a:cubicBezTo>
                    <a:pt x="-553" y="16350"/>
                    <a:pt x="780" y="15321"/>
                    <a:pt x="1580" y="15321"/>
                  </a:cubicBezTo>
                  <a:cubicBezTo>
                    <a:pt x="2380" y="14636"/>
                    <a:pt x="1580" y="12579"/>
                    <a:pt x="1047" y="9493"/>
                  </a:cubicBezTo>
                  <a:cubicBezTo>
                    <a:pt x="2380" y="8807"/>
                    <a:pt x="2647" y="10521"/>
                    <a:pt x="3980" y="8807"/>
                  </a:cubicBezTo>
                  <a:cubicBezTo>
                    <a:pt x="5580" y="6750"/>
                    <a:pt x="5047" y="9493"/>
                    <a:pt x="5580" y="8121"/>
                  </a:cubicBezTo>
                  <a:cubicBezTo>
                    <a:pt x="6380" y="7779"/>
                    <a:pt x="4780" y="7779"/>
                    <a:pt x="5580" y="6064"/>
                  </a:cubicBezTo>
                  <a:cubicBezTo>
                    <a:pt x="6914" y="4007"/>
                    <a:pt x="7180" y="5036"/>
                    <a:pt x="7714" y="4007"/>
                  </a:cubicBezTo>
                  <a:cubicBezTo>
                    <a:pt x="7980" y="2979"/>
                    <a:pt x="6914" y="4350"/>
                    <a:pt x="7714" y="1950"/>
                  </a:cubicBezTo>
                  <a:cubicBezTo>
                    <a:pt x="8780" y="579"/>
                    <a:pt x="9314" y="1950"/>
                    <a:pt x="9580" y="1264"/>
                  </a:cubicBezTo>
                  <a:cubicBezTo>
                    <a:pt x="10114" y="236"/>
                    <a:pt x="10114" y="236"/>
                    <a:pt x="10914" y="236"/>
                  </a:cubicBezTo>
                  <a:cubicBezTo>
                    <a:pt x="11980" y="-450"/>
                    <a:pt x="11180" y="579"/>
                    <a:pt x="12514" y="579"/>
                  </a:cubicBezTo>
                  <a:cubicBezTo>
                    <a:pt x="14114" y="236"/>
                    <a:pt x="12780" y="2293"/>
                    <a:pt x="14114" y="1950"/>
                  </a:cubicBezTo>
                  <a:cubicBezTo>
                    <a:pt x="14914" y="579"/>
                    <a:pt x="15714" y="1264"/>
                    <a:pt x="15714" y="1950"/>
                  </a:cubicBezTo>
                  <a:cubicBezTo>
                    <a:pt x="16247" y="2293"/>
                    <a:pt x="17047" y="1950"/>
                    <a:pt x="16514" y="2979"/>
                  </a:cubicBezTo>
                  <a:cubicBezTo>
                    <a:pt x="16247" y="4350"/>
                    <a:pt x="17314" y="4350"/>
                    <a:pt x="16514" y="5036"/>
                  </a:cubicBezTo>
                  <a:cubicBezTo>
                    <a:pt x="15714" y="6064"/>
                    <a:pt x="17047" y="5721"/>
                    <a:pt x="17047" y="7093"/>
                  </a:cubicBezTo>
                  <a:cubicBezTo>
                    <a:pt x="17314" y="9493"/>
                    <a:pt x="18914" y="8807"/>
                    <a:pt x="18647" y="9493"/>
                  </a:cubicBezTo>
                  <a:cubicBezTo>
                    <a:pt x="17847" y="10864"/>
                    <a:pt x="19714" y="9493"/>
                    <a:pt x="19714" y="10864"/>
                  </a:cubicBezTo>
                  <a:cubicBezTo>
                    <a:pt x="19714" y="11550"/>
                    <a:pt x="21047" y="11550"/>
                    <a:pt x="20247" y="11893"/>
                  </a:cubicBezTo>
                  <a:cubicBezTo>
                    <a:pt x="19447" y="12579"/>
                    <a:pt x="19447" y="13607"/>
                    <a:pt x="18114" y="12579"/>
                  </a:cubicBezTo>
                  <a:cubicBezTo>
                    <a:pt x="17847" y="11893"/>
                    <a:pt x="17314" y="12921"/>
                    <a:pt x="17847" y="13607"/>
                  </a:cubicBezTo>
                  <a:cubicBezTo>
                    <a:pt x="18647" y="15321"/>
                    <a:pt x="17314" y="15321"/>
                    <a:pt x="18114" y="1669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Freeform 166">
              <a:extLst>
                <a:ext uri="{FF2B5EF4-FFF2-40B4-BE49-F238E27FC236}">
                  <a16:creationId xmlns:a16="http://schemas.microsoft.com/office/drawing/2014/main" id="{0DB41048-ECED-EE89-B859-27B57D893344}"/>
                </a:ext>
              </a:extLst>
            </p:cNvPr>
            <p:cNvSpPr/>
            <p:nvPr/>
          </p:nvSpPr>
          <p:spPr>
            <a:xfrm>
              <a:off x="4770936" y="1422396"/>
              <a:ext cx="262595" cy="23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1415" extrusionOk="0">
                  <a:moveTo>
                    <a:pt x="18913" y="12169"/>
                  </a:moveTo>
                  <a:cubicBezTo>
                    <a:pt x="19421" y="13082"/>
                    <a:pt x="18659" y="12777"/>
                    <a:pt x="19421" y="14299"/>
                  </a:cubicBezTo>
                  <a:cubicBezTo>
                    <a:pt x="20946" y="15515"/>
                    <a:pt x="19421" y="14603"/>
                    <a:pt x="19675" y="15211"/>
                  </a:cubicBezTo>
                  <a:cubicBezTo>
                    <a:pt x="20184" y="15515"/>
                    <a:pt x="20438" y="16124"/>
                    <a:pt x="19421" y="16428"/>
                  </a:cubicBezTo>
                  <a:cubicBezTo>
                    <a:pt x="18913" y="16428"/>
                    <a:pt x="17642" y="17949"/>
                    <a:pt x="17388" y="18862"/>
                  </a:cubicBezTo>
                  <a:cubicBezTo>
                    <a:pt x="16626" y="19775"/>
                    <a:pt x="17388" y="20383"/>
                    <a:pt x="17388" y="20687"/>
                  </a:cubicBezTo>
                  <a:cubicBezTo>
                    <a:pt x="16880" y="21296"/>
                    <a:pt x="18151" y="21600"/>
                    <a:pt x="16626" y="21296"/>
                  </a:cubicBezTo>
                  <a:cubicBezTo>
                    <a:pt x="15355" y="20687"/>
                    <a:pt x="15864" y="20383"/>
                    <a:pt x="15355" y="20383"/>
                  </a:cubicBezTo>
                  <a:cubicBezTo>
                    <a:pt x="14339" y="19775"/>
                    <a:pt x="13068" y="19775"/>
                    <a:pt x="12814" y="19775"/>
                  </a:cubicBezTo>
                  <a:cubicBezTo>
                    <a:pt x="12052" y="19775"/>
                    <a:pt x="12052" y="21296"/>
                    <a:pt x="11544" y="20687"/>
                  </a:cubicBezTo>
                  <a:cubicBezTo>
                    <a:pt x="11544" y="20687"/>
                    <a:pt x="11290" y="20687"/>
                    <a:pt x="11290" y="20383"/>
                  </a:cubicBezTo>
                  <a:cubicBezTo>
                    <a:pt x="11544" y="19470"/>
                    <a:pt x="10527" y="18862"/>
                    <a:pt x="10019" y="19775"/>
                  </a:cubicBezTo>
                  <a:cubicBezTo>
                    <a:pt x="10019" y="20383"/>
                    <a:pt x="9765" y="20383"/>
                    <a:pt x="9765" y="19775"/>
                  </a:cubicBezTo>
                  <a:cubicBezTo>
                    <a:pt x="9765" y="19775"/>
                    <a:pt x="9765" y="19775"/>
                    <a:pt x="9257" y="19775"/>
                  </a:cubicBezTo>
                  <a:cubicBezTo>
                    <a:pt x="9257" y="18862"/>
                    <a:pt x="9002" y="18558"/>
                    <a:pt x="8240" y="17949"/>
                  </a:cubicBezTo>
                  <a:cubicBezTo>
                    <a:pt x="7478" y="17341"/>
                    <a:pt x="7732" y="17949"/>
                    <a:pt x="6970" y="17341"/>
                  </a:cubicBezTo>
                  <a:cubicBezTo>
                    <a:pt x="6461" y="17037"/>
                    <a:pt x="7478" y="17037"/>
                    <a:pt x="6461" y="17037"/>
                  </a:cubicBezTo>
                  <a:cubicBezTo>
                    <a:pt x="5699" y="16428"/>
                    <a:pt x="4937" y="16124"/>
                    <a:pt x="5445" y="16428"/>
                  </a:cubicBezTo>
                  <a:cubicBezTo>
                    <a:pt x="5699" y="17037"/>
                    <a:pt x="5445" y="17949"/>
                    <a:pt x="4682" y="17037"/>
                  </a:cubicBezTo>
                  <a:cubicBezTo>
                    <a:pt x="3412" y="15515"/>
                    <a:pt x="4682" y="16124"/>
                    <a:pt x="4682" y="15515"/>
                  </a:cubicBezTo>
                  <a:cubicBezTo>
                    <a:pt x="4174" y="15211"/>
                    <a:pt x="4174" y="15515"/>
                    <a:pt x="3158" y="15211"/>
                  </a:cubicBezTo>
                  <a:cubicBezTo>
                    <a:pt x="1633" y="14299"/>
                    <a:pt x="2395" y="13690"/>
                    <a:pt x="1633" y="14603"/>
                  </a:cubicBezTo>
                  <a:cubicBezTo>
                    <a:pt x="1887" y="11865"/>
                    <a:pt x="1125" y="13082"/>
                    <a:pt x="871" y="11865"/>
                  </a:cubicBezTo>
                  <a:cubicBezTo>
                    <a:pt x="871" y="10952"/>
                    <a:pt x="1633" y="10952"/>
                    <a:pt x="871" y="9431"/>
                  </a:cubicBezTo>
                  <a:cubicBezTo>
                    <a:pt x="362" y="8823"/>
                    <a:pt x="1633" y="8823"/>
                    <a:pt x="362" y="7910"/>
                  </a:cubicBezTo>
                  <a:cubicBezTo>
                    <a:pt x="-654" y="6997"/>
                    <a:pt x="871" y="6693"/>
                    <a:pt x="108" y="4259"/>
                  </a:cubicBezTo>
                  <a:cubicBezTo>
                    <a:pt x="871" y="4259"/>
                    <a:pt x="871" y="4563"/>
                    <a:pt x="871" y="4259"/>
                  </a:cubicBezTo>
                  <a:cubicBezTo>
                    <a:pt x="871" y="3651"/>
                    <a:pt x="871" y="3651"/>
                    <a:pt x="871" y="3651"/>
                  </a:cubicBezTo>
                  <a:cubicBezTo>
                    <a:pt x="362" y="3651"/>
                    <a:pt x="362" y="4259"/>
                    <a:pt x="108" y="3651"/>
                  </a:cubicBezTo>
                  <a:cubicBezTo>
                    <a:pt x="108" y="3346"/>
                    <a:pt x="108" y="3346"/>
                    <a:pt x="108" y="3346"/>
                  </a:cubicBezTo>
                  <a:cubicBezTo>
                    <a:pt x="1125" y="3651"/>
                    <a:pt x="1125" y="2738"/>
                    <a:pt x="3158" y="2434"/>
                  </a:cubicBezTo>
                  <a:cubicBezTo>
                    <a:pt x="4937" y="1825"/>
                    <a:pt x="3920" y="1521"/>
                    <a:pt x="4937" y="913"/>
                  </a:cubicBezTo>
                  <a:cubicBezTo>
                    <a:pt x="6461" y="304"/>
                    <a:pt x="4937" y="304"/>
                    <a:pt x="6970" y="0"/>
                  </a:cubicBezTo>
                  <a:cubicBezTo>
                    <a:pt x="8494" y="0"/>
                    <a:pt x="8240" y="0"/>
                    <a:pt x="9257" y="913"/>
                  </a:cubicBezTo>
                  <a:cubicBezTo>
                    <a:pt x="9765" y="913"/>
                    <a:pt x="9257" y="1521"/>
                    <a:pt x="9002" y="913"/>
                  </a:cubicBezTo>
                  <a:cubicBezTo>
                    <a:pt x="8494" y="0"/>
                    <a:pt x="8494" y="304"/>
                    <a:pt x="9002" y="1521"/>
                  </a:cubicBezTo>
                  <a:cubicBezTo>
                    <a:pt x="9002" y="1825"/>
                    <a:pt x="10527" y="1825"/>
                    <a:pt x="10781" y="1521"/>
                  </a:cubicBezTo>
                  <a:cubicBezTo>
                    <a:pt x="13577" y="1825"/>
                    <a:pt x="15864" y="2434"/>
                    <a:pt x="17388" y="1825"/>
                  </a:cubicBezTo>
                  <a:cubicBezTo>
                    <a:pt x="17642" y="1521"/>
                    <a:pt x="18913" y="2434"/>
                    <a:pt x="18913" y="3346"/>
                  </a:cubicBezTo>
                  <a:cubicBezTo>
                    <a:pt x="19421" y="6085"/>
                    <a:pt x="20184" y="7910"/>
                    <a:pt x="19421" y="8518"/>
                  </a:cubicBezTo>
                  <a:cubicBezTo>
                    <a:pt x="18659" y="8518"/>
                    <a:pt x="17388" y="9431"/>
                    <a:pt x="18151" y="10039"/>
                  </a:cubicBezTo>
                  <a:cubicBezTo>
                    <a:pt x="19675" y="10344"/>
                    <a:pt x="18659" y="11256"/>
                    <a:pt x="18913" y="1216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Freeform 168">
              <a:extLst>
                <a:ext uri="{FF2B5EF4-FFF2-40B4-BE49-F238E27FC236}">
                  <a16:creationId xmlns:a16="http://schemas.microsoft.com/office/drawing/2014/main" id="{B071BB67-8FAA-D25A-ACCF-2868449E6B75}"/>
                </a:ext>
              </a:extLst>
            </p:cNvPr>
            <p:cNvSpPr/>
            <p:nvPr/>
          </p:nvSpPr>
          <p:spPr>
            <a:xfrm>
              <a:off x="4145466" y="1916102"/>
              <a:ext cx="89410" cy="19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2" h="21109" extrusionOk="0">
                  <a:moveTo>
                    <a:pt x="4040" y="1098"/>
                  </a:moveTo>
                  <a:cubicBezTo>
                    <a:pt x="7415" y="0"/>
                    <a:pt x="7415" y="0"/>
                    <a:pt x="8090" y="0"/>
                  </a:cubicBezTo>
                  <a:cubicBezTo>
                    <a:pt x="9440" y="732"/>
                    <a:pt x="6065" y="1098"/>
                    <a:pt x="7415" y="1098"/>
                  </a:cubicBezTo>
                  <a:cubicBezTo>
                    <a:pt x="8090" y="1831"/>
                    <a:pt x="8090" y="732"/>
                    <a:pt x="10115" y="1098"/>
                  </a:cubicBezTo>
                  <a:cubicBezTo>
                    <a:pt x="13490" y="1831"/>
                    <a:pt x="11465" y="732"/>
                    <a:pt x="14165" y="732"/>
                  </a:cubicBezTo>
                  <a:cubicBezTo>
                    <a:pt x="17540" y="1098"/>
                    <a:pt x="15515" y="1831"/>
                    <a:pt x="17540" y="2197"/>
                  </a:cubicBezTo>
                  <a:cubicBezTo>
                    <a:pt x="20240" y="2197"/>
                    <a:pt x="14165" y="4393"/>
                    <a:pt x="14165" y="5125"/>
                  </a:cubicBezTo>
                  <a:cubicBezTo>
                    <a:pt x="15515" y="8054"/>
                    <a:pt x="13490" y="8054"/>
                    <a:pt x="14165" y="8420"/>
                  </a:cubicBezTo>
                  <a:cubicBezTo>
                    <a:pt x="14165" y="9519"/>
                    <a:pt x="14165" y="10251"/>
                    <a:pt x="12140" y="10251"/>
                  </a:cubicBezTo>
                  <a:cubicBezTo>
                    <a:pt x="10115" y="10251"/>
                    <a:pt x="12140" y="10251"/>
                    <a:pt x="12140" y="12081"/>
                  </a:cubicBezTo>
                  <a:cubicBezTo>
                    <a:pt x="13490" y="13180"/>
                    <a:pt x="15515" y="12081"/>
                    <a:pt x="13490" y="13546"/>
                  </a:cubicBezTo>
                  <a:cubicBezTo>
                    <a:pt x="11465" y="15376"/>
                    <a:pt x="12140" y="15742"/>
                    <a:pt x="13490" y="15742"/>
                  </a:cubicBezTo>
                  <a:cubicBezTo>
                    <a:pt x="14165" y="15742"/>
                    <a:pt x="15515" y="15742"/>
                    <a:pt x="13490" y="17207"/>
                  </a:cubicBezTo>
                  <a:cubicBezTo>
                    <a:pt x="11465" y="17573"/>
                    <a:pt x="11465" y="19403"/>
                    <a:pt x="11465" y="19769"/>
                  </a:cubicBezTo>
                  <a:cubicBezTo>
                    <a:pt x="9440" y="20502"/>
                    <a:pt x="10115" y="21600"/>
                    <a:pt x="8090" y="20868"/>
                  </a:cubicBezTo>
                  <a:cubicBezTo>
                    <a:pt x="4715" y="20502"/>
                    <a:pt x="4040" y="20502"/>
                    <a:pt x="4040" y="20868"/>
                  </a:cubicBezTo>
                  <a:cubicBezTo>
                    <a:pt x="2690" y="20868"/>
                    <a:pt x="2690" y="20868"/>
                    <a:pt x="4040" y="19769"/>
                  </a:cubicBezTo>
                  <a:cubicBezTo>
                    <a:pt x="4715" y="17207"/>
                    <a:pt x="2690" y="17573"/>
                    <a:pt x="4040" y="16475"/>
                  </a:cubicBezTo>
                  <a:cubicBezTo>
                    <a:pt x="4715" y="14644"/>
                    <a:pt x="2690" y="14644"/>
                    <a:pt x="2015" y="15376"/>
                  </a:cubicBezTo>
                  <a:cubicBezTo>
                    <a:pt x="2015" y="14644"/>
                    <a:pt x="2015" y="14644"/>
                    <a:pt x="2015" y="14644"/>
                  </a:cubicBezTo>
                  <a:cubicBezTo>
                    <a:pt x="2015" y="14278"/>
                    <a:pt x="2690" y="14278"/>
                    <a:pt x="665" y="14278"/>
                  </a:cubicBezTo>
                  <a:cubicBezTo>
                    <a:pt x="-1360" y="14278"/>
                    <a:pt x="2015" y="12447"/>
                    <a:pt x="665" y="12081"/>
                  </a:cubicBezTo>
                  <a:cubicBezTo>
                    <a:pt x="665" y="10617"/>
                    <a:pt x="2015" y="12081"/>
                    <a:pt x="2690" y="10251"/>
                  </a:cubicBezTo>
                  <a:cubicBezTo>
                    <a:pt x="4040" y="8420"/>
                    <a:pt x="4040" y="8420"/>
                    <a:pt x="4040" y="8054"/>
                  </a:cubicBezTo>
                  <a:cubicBezTo>
                    <a:pt x="4040" y="7322"/>
                    <a:pt x="6065" y="5125"/>
                    <a:pt x="4715" y="4027"/>
                  </a:cubicBezTo>
                  <a:cubicBezTo>
                    <a:pt x="4040" y="3295"/>
                    <a:pt x="4040" y="2929"/>
                    <a:pt x="4040" y="2197"/>
                  </a:cubicBezTo>
                  <a:cubicBezTo>
                    <a:pt x="4040" y="1831"/>
                    <a:pt x="2690" y="1831"/>
                    <a:pt x="4040" y="109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169">
              <a:extLst>
                <a:ext uri="{FF2B5EF4-FFF2-40B4-BE49-F238E27FC236}">
                  <a16:creationId xmlns:a16="http://schemas.microsoft.com/office/drawing/2014/main" id="{EA93843A-4863-CDAA-CC2C-35901539318C}"/>
                </a:ext>
              </a:extLst>
            </p:cNvPr>
            <p:cNvSpPr/>
            <p:nvPr/>
          </p:nvSpPr>
          <p:spPr>
            <a:xfrm>
              <a:off x="4622306" y="1887059"/>
              <a:ext cx="27338" cy="5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cubicBezTo>
                    <a:pt x="13500" y="0"/>
                    <a:pt x="18900" y="4800"/>
                    <a:pt x="13500" y="3600"/>
                  </a:cubicBezTo>
                  <a:cubicBezTo>
                    <a:pt x="8100" y="3600"/>
                    <a:pt x="5400" y="4800"/>
                    <a:pt x="5400" y="4800"/>
                  </a:cubicBezTo>
                  <a:cubicBezTo>
                    <a:pt x="0" y="4800"/>
                    <a:pt x="0" y="14400"/>
                    <a:pt x="0" y="14400"/>
                  </a:cubicBezTo>
                  <a:cubicBezTo>
                    <a:pt x="5400" y="14400"/>
                    <a:pt x="5400" y="14400"/>
                    <a:pt x="0" y="15600"/>
                  </a:cubicBezTo>
                  <a:cubicBezTo>
                    <a:pt x="0" y="15600"/>
                    <a:pt x="0" y="15600"/>
                    <a:pt x="5400" y="15600"/>
                  </a:cubicBezTo>
                  <a:cubicBezTo>
                    <a:pt x="8100" y="18000"/>
                    <a:pt x="0" y="18000"/>
                    <a:pt x="5400" y="19200"/>
                  </a:cubicBezTo>
                  <a:cubicBezTo>
                    <a:pt x="13500" y="21600"/>
                    <a:pt x="8100" y="21600"/>
                    <a:pt x="13500" y="21600"/>
                  </a:cubicBezTo>
                  <a:cubicBezTo>
                    <a:pt x="18900" y="21600"/>
                    <a:pt x="13500" y="19200"/>
                    <a:pt x="13500" y="19200"/>
                  </a:cubicBezTo>
                  <a:cubicBezTo>
                    <a:pt x="18900" y="18000"/>
                    <a:pt x="18900" y="15600"/>
                    <a:pt x="18900" y="14400"/>
                  </a:cubicBezTo>
                  <a:cubicBezTo>
                    <a:pt x="18900" y="12000"/>
                    <a:pt x="21600" y="12000"/>
                    <a:pt x="21600" y="8400"/>
                  </a:cubicBezTo>
                  <a:cubicBezTo>
                    <a:pt x="21600" y="3600"/>
                    <a:pt x="18900" y="4800"/>
                    <a:pt x="18900" y="3600"/>
                  </a:cubicBezTo>
                  <a:cubicBezTo>
                    <a:pt x="21600" y="1200"/>
                    <a:pt x="21600" y="0"/>
                    <a:pt x="189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Freeform 171">
              <a:extLst>
                <a:ext uri="{FF2B5EF4-FFF2-40B4-BE49-F238E27FC236}">
                  <a16:creationId xmlns:a16="http://schemas.microsoft.com/office/drawing/2014/main" id="{04375E58-8426-A89F-E0B7-EF9A139A49F3}"/>
                </a:ext>
              </a:extLst>
            </p:cNvPr>
            <p:cNvSpPr/>
            <p:nvPr/>
          </p:nvSpPr>
          <p:spPr>
            <a:xfrm>
              <a:off x="4554178" y="1702258"/>
              <a:ext cx="121089" cy="7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19666" extrusionOk="0">
                  <a:moveTo>
                    <a:pt x="16424" y="3076"/>
                  </a:moveTo>
                  <a:cubicBezTo>
                    <a:pt x="17560" y="4804"/>
                    <a:pt x="14718" y="8260"/>
                    <a:pt x="16424" y="7396"/>
                  </a:cubicBezTo>
                  <a:cubicBezTo>
                    <a:pt x="19266" y="7396"/>
                    <a:pt x="17560" y="9988"/>
                    <a:pt x="19266" y="9988"/>
                  </a:cubicBezTo>
                  <a:cubicBezTo>
                    <a:pt x="19834" y="9988"/>
                    <a:pt x="19834" y="5668"/>
                    <a:pt x="20971" y="8260"/>
                  </a:cubicBezTo>
                  <a:cubicBezTo>
                    <a:pt x="19834" y="10852"/>
                    <a:pt x="20971" y="12580"/>
                    <a:pt x="20971" y="12580"/>
                  </a:cubicBezTo>
                  <a:cubicBezTo>
                    <a:pt x="19834" y="14308"/>
                    <a:pt x="19266" y="10852"/>
                    <a:pt x="19266" y="12580"/>
                  </a:cubicBezTo>
                  <a:cubicBezTo>
                    <a:pt x="18129" y="12580"/>
                    <a:pt x="19834" y="15172"/>
                    <a:pt x="19266" y="15172"/>
                  </a:cubicBezTo>
                  <a:cubicBezTo>
                    <a:pt x="18129" y="16900"/>
                    <a:pt x="18129" y="14308"/>
                    <a:pt x="17560" y="15172"/>
                  </a:cubicBezTo>
                  <a:cubicBezTo>
                    <a:pt x="16424" y="15172"/>
                    <a:pt x="16424" y="12580"/>
                    <a:pt x="15855" y="12580"/>
                  </a:cubicBezTo>
                  <a:cubicBezTo>
                    <a:pt x="14718" y="12580"/>
                    <a:pt x="15855" y="15172"/>
                    <a:pt x="14718" y="16900"/>
                  </a:cubicBezTo>
                  <a:cubicBezTo>
                    <a:pt x="13013" y="17764"/>
                    <a:pt x="14718" y="19492"/>
                    <a:pt x="14150" y="19492"/>
                  </a:cubicBezTo>
                  <a:cubicBezTo>
                    <a:pt x="13013" y="20356"/>
                    <a:pt x="13013" y="17764"/>
                    <a:pt x="12445" y="16900"/>
                  </a:cubicBezTo>
                  <a:cubicBezTo>
                    <a:pt x="11308" y="15172"/>
                    <a:pt x="11308" y="14308"/>
                    <a:pt x="11308" y="14308"/>
                  </a:cubicBezTo>
                  <a:cubicBezTo>
                    <a:pt x="11308" y="12580"/>
                    <a:pt x="10171" y="14308"/>
                    <a:pt x="10171" y="15172"/>
                  </a:cubicBezTo>
                  <a:cubicBezTo>
                    <a:pt x="9603" y="15172"/>
                    <a:pt x="11308" y="15172"/>
                    <a:pt x="9603" y="17764"/>
                  </a:cubicBezTo>
                  <a:cubicBezTo>
                    <a:pt x="7897" y="19492"/>
                    <a:pt x="7897" y="17764"/>
                    <a:pt x="6760" y="19492"/>
                  </a:cubicBezTo>
                  <a:cubicBezTo>
                    <a:pt x="5055" y="19492"/>
                    <a:pt x="5055" y="19492"/>
                    <a:pt x="4487" y="19492"/>
                  </a:cubicBezTo>
                  <a:cubicBezTo>
                    <a:pt x="4487" y="16900"/>
                    <a:pt x="3350" y="16900"/>
                    <a:pt x="3350" y="16900"/>
                  </a:cubicBezTo>
                  <a:cubicBezTo>
                    <a:pt x="3350" y="15172"/>
                    <a:pt x="4487" y="12580"/>
                    <a:pt x="2782" y="14308"/>
                  </a:cubicBezTo>
                  <a:cubicBezTo>
                    <a:pt x="1076" y="14308"/>
                    <a:pt x="2782" y="15172"/>
                    <a:pt x="1076" y="16900"/>
                  </a:cubicBezTo>
                  <a:cubicBezTo>
                    <a:pt x="-61" y="16900"/>
                    <a:pt x="-629" y="16900"/>
                    <a:pt x="1076" y="15172"/>
                  </a:cubicBezTo>
                  <a:cubicBezTo>
                    <a:pt x="1645" y="14308"/>
                    <a:pt x="-61" y="12580"/>
                    <a:pt x="1645" y="10852"/>
                  </a:cubicBezTo>
                  <a:cubicBezTo>
                    <a:pt x="3350" y="9988"/>
                    <a:pt x="1645" y="8260"/>
                    <a:pt x="2782" y="8260"/>
                  </a:cubicBezTo>
                  <a:cubicBezTo>
                    <a:pt x="4487" y="7396"/>
                    <a:pt x="3350" y="5668"/>
                    <a:pt x="4487" y="5668"/>
                  </a:cubicBezTo>
                  <a:cubicBezTo>
                    <a:pt x="5055" y="4804"/>
                    <a:pt x="4487" y="4804"/>
                    <a:pt x="5055" y="3076"/>
                  </a:cubicBezTo>
                  <a:cubicBezTo>
                    <a:pt x="5055" y="2212"/>
                    <a:pt x="6192" y="4804"/>
                    <a:pt x="6760" y="2212"/>
                  </a:cubicBezTo>
                  <a:cubicBezTo>
                    <a:pt x="8466" y="3076"/>
                    <a:pt x="8466" y="2212"/>
                    <a:pt x="10171" y="2212"/>
                  </a:cubicBezTo>
                  <a:cubicBezTo>
                    <a:pt x="12445" y="2212"/>
                    <a:pt x="10171" y="484"/>
                    <a:pt x="12445" y="484"/>
                  </a:cubicBezTo>
                  <a:cubicBezTo>
                    <a:pt x="13013" y="-1244"/>
                    <a:pt x="13013" y="2212"/>
                    <a:pt x="14150" y="2212"/>
                  </a:cubicBezTo>
                  <a:cubicBezTo>
                    <a:pt x="14718" y="484"/>
                    <a:pt x="15855" y="2212"/>
                    <a:pt x="16424" y="307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Freeform 172">
              <a:extLst>
                <a:ext uri="{FF2B5EF4-FFF2-40B4-BE49-F238E27FC236}">
                  <a16:creationId xmlns:a16="http://schemas.microsoft.com/office/drawing/2014/main" id="{FFE13CD6-393D-0DD3-FEB4-5FD55DD35A52}"/>
                </a:ext>
              </a:extLst>
            </p:cNvPr>
            <p:cNvSpPr/>
            <p:nvPr/>
          </p:nvSpPr>
          <p:spPr>
            <a:xfrm>
              <a:off x="4645555" y="1655264"/>
              <a:ext cx="203851" cy="10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19687" extrusionOk="0">
                  <a:moveTo>
                    <a:pt x="383" y="11294"/>
                  </a:moveTo>
                  <a:cubicBezTo>
                    <a:pt x="1396" y="9388"/>
                    <a:pt x="1733" y="12564"/>
                    <a:pt x="2408" y="12564"/>
                  </a:cubicBezTo>
                  <a:cubicBezTo>
                    <a:pt x="2746" y="12564"/>
                    <a:pt x="2408" y="10659"/>
                    <a:pt x="2746" y="10659"/>
                  </a:cubicBezTo>
                  <a:cubicBezTo>
                    <a:pt x="3421" y="11294"/>
                    <a:pt x="3758" y="10659"/>
                    <a:pt x="3758" y="11294"/>
                  </a:cubicBezTo>
                  <a:cubicBezTo>
                    <a:pt x="4433" y="12564"/>
                    <a:pt x="5108" y="11294"/>
                    <a:pt x="6121" y="10659"/>
                  </a:cubicBezTo>
                  <a:cubicBezTo>
                    <a:pt x="6458" y="9388"/>
                    <a:pt x="7133" y="11294"/>
                    <a:pt x="7471" y="9388"/>
                  </a:cubicBezTo>
                  <a:cubicBezTo>
                    <a:pt x="7471" y="8753"/>
                    <a:pt x="8146" y="10659"/>
                    <a:pt x="8483" y="10659"/>
                  </a:cubicBezTo>
                  <a:cubicBezTo>
                    <a:pt x="9158" y="9388"/>
                    <a:pt x="9158" y="12564"/>
                    <a:pt x="9496" y="11294"/>
                  </a:cubicBezTo>
                  <a:cubicBezTo>
                    <a:pt x="10171" y="10659"/>
                    <a:pt x="8483" y="9388"/>
                    <a:pt x="9496" y="8753"/>
                  </a:cubicBezTo>
                  <a:cubicBezTo>
                    <a:pt x="10171" y="8753"/>
                    <a:pt x="8483" y="7482"/>
                    <a:pt x="9158" y="5576"/>
                  </a:cubicBezTo>
                  <a:cubicBezTo>
                    <a:pt x="10171" y="4941"/>
                    <a:pt x="10509" y="5576"/>
                    <a:pt x="10509" y="4941"/>
                  </a:cubicBezTo>
                  <a:cubicBezTo>
                    <a:pt x="10509" y="3035"/>
                    <a:pt x="11859" y="4941"/>
                    <a:pt x="11859" y="1764"/>
                  </a:cubicBezTo>
                  <a:cubicBezTo>
                    <a:pt x="12871" y="3035"/>
                    <a:pt x="11859" y="3670"/>
                    <a:pt x="12871" y="3670"/>
                  </a:cubicBezTo>
                  <a:cubicBezTo>
                    <a:pt x="13884" y="3035"/>
                    <a:pt x="14896" y="3035"/>
                    <a:pt x="14896" y="1129"/>
                  </a:cubicBezTo>
                  <a:cubicBezTo>
                    <a:pt x="14896" y="-1412"/>
                    <a:pt x="15234" y="1129"/>
                    <a:pt x="15909" y="1129"/>
                  </a:cubicBezTo>
                  <a:cubicBezTo>
                    <a:pt x="16246" y="1129"/>
                    <a:pt x="17934" y="3035"/>
                    <a:pt x="18271" y="1764"/>
                  </a:cubicBezTo>
                  <a:cubicBezTo>
                    <a:pt x="19621" y="1129"/>
                    <a:pt x="19959" y="3035"/>
                    <a:pt x="20634" y="3035"/>
                  </a:cubicBezTo>
                  <a:cubicBezTo>
                    <a:pt x="19959" y="4941"/>
                    <a:pt x="19621" y="4941"/>
                    <a:pt x="20634" y="7482"/>
                  </a:cubicBezTo>
                  <a:cubicBezTo>
                    <a:pt x="20634" y="8753"/>
                    <a:pt x="20971" y="9388"/>
                    <a:pt x="20634" y="9388"/>
                  </a:cubicBezTo>
                  <a:cubicBezTo>
                    <a:pt x="19959" y="9388"/>
                    <a:pt x="18946" y="9388"/>
                    <a:pt x="18946" y="9388"/>
                  </a:cubicBezTo>
                  <a:cubicBezTo>
                    <a:pt x="18946" y="10659"/>
                    <a:pt x="19621" y="10659"/>
                    <a:pt x="19621" y="11294"/>
                  </a:cubicBezTo>
                  <a:cubicBezTo>
                    <a:pt x="19621" y="12564"/>
                    <a:pt x="18946" y="11294"/>
                    <a:pt x="18946" y="12564"/>
                  </a:cubicBezTo>
                  <a:cubicBezTo>
                    <a:pt x="18946" y="14470"/>
                    <a:pt x="18946" y="14470"/>
                    <a:pt x="18946" y="14470"/>
                  </a:cubicBezTo>
                  <a:cubicBezTo>
                    <a:pt x="18946" y="14470"/>
                    <a:pt x="18271" y="15741"/>
                    <a:pt x="17934" y="15741"/>
                  </a:cubicBezTo>
                  <a:cubicBezTo>
                    <a:pt x="17934" y="16376"/>
                    <a:pt x="17259" y="15741"/>
                    <a:pt x="17934" y="16376"/>
                  </a:cubicBezTo>
                  <a:cubicBezTo>
                    <a:pt x="17934" y="17647"/>
                    <a:pt x="17934" y="17647"/>
                    <a:pt x="16921" y="17647"/>
                  </a:cubicBezTo>
                  <a:cubicBezTo>
                    <a:pt x="16246" y="17647"/>
                    <a:pt x="16921" y="18282"/>
                    <a:pt x="15909" y="17647"/>
                  </a:cubicBezTo>
                  <a:cubicBezTo>
                    <a:pt x="14896" y="17647"/>
                    <a:pt x="14896" y="17647"/>
                    <a:pt x="14221" y="19553"/>
                  </a:cubicBezTo>
                  <a:cubicBezTo>
                    <a:pt x="13209" y="20188"/>
                    <a:pt x="13884" y="18282"/>
                    <a:pt x="13209" y="19553"/>
                  </a:cubicBezTo>
                  <a:cubicBezTo>
                    <a:pt x="12196" y="19553"/>
                    <a:pt x="12871" y="18282"/>
                    <a:pt x="11184" y="18282"/>
                  </a:cubicBezTo>
                  <a:cubicBezTo>
                    <a:pt x="8483" y="18282"/>
                    <a:pt x="7471" y="17647"/>
                    <a:pt x="7471" y="16376"/>
                  </a:cubicBezTo>
                  <a:cubicBezTo>
                    <a:pt x="7471" y="15741"/>
                    <a:pt x="7471" y="15741"/>
                    <a:pt x="7133" y="15741"/>
                  </a:cubicBezTo>
                  <a:cubicBezTo>
                    <a:pt x="7133" y="14470"/>
                    <a:pt x="8146" y="14470"/>
                    <a:pt x="6458" y="14470"/>
                  </a:cubicBezTo>
                  <a:cubicBezTo>
                    <a:pt x="5446" y="15741"/>
                    <a:pt x="5446" y="14470"/>
                    <a:pt x="5108" y="15741"/>
                  </a:cubicBezTo>
                  <a:cubicBezTo>
                    <a:pt x="4433" y="15741"/>
                    <a:pt x="4433" y="16376"/>
                    <a:pt x="3758" y="16376"/>
                  </a:cubicBezTo>
                  <a:cubicBezTo>
                    <a:pt x="3421" y="17647"/>
                    <a:pt x="3421" y="15741"/>
                    <a:pt x="2746" y="15741"/>
                  </a:cubicBezTo>
                  <a:cubicBezTo>
                    <a:pt x="2408" y="13835"/>
                    <a:pt x="2408" y="16376"/>
                    <a:pt x="1733" y="16376"/>
                  </a:cubicBezTo>
                  <a:cubicBezTo>
                    <a:pt x="721" y="16376"/>
                    <a:pt x="1733" y="14470"/>
                    <a:pt x="383" y="14470"/>
                  </a:cubicBezTo>
                  <a:cubicBezTo>
                    <a:pt x="-629" y="15741"/>
                    <a:pt x="721" y="12564"/>
                    <a:pt x="383" y="1129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Freeform 173">
              <a:extLst>
                <a:ext uri="{FF2B5EF4-FFF2-40B4-BE49-F238E27FC236}">
                  <a16:creationId xmlns:a16="http://schemas.microsoft.com/office/drawing/2014/main" id="{7AFD6657-7546-7D8F-12EE-AF916B2F4304}"/>
                </a:ext>
              </a:extLst>
            </p:cNvPr>
            <p:cNvSpPr/>
            <p:nvPr/>
          </p:nvSpPr>
          <p:spPr>
            <a:xfrm>
              <a:off x="4718326" y="1576036"/>
              <a:ext cx="172214" cy="9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03" extrusionOk="0">
                  <a:moveTo>
                    <a:pt x="5043" y="18813"/>
                  </a:moveTo>
                  <a:cubicBezTo>
                    <a:pt x="6673" y="19509"/>
                    <a:pt x="5043" y="20903"/>
                    <a:pt x="6673" y="20903"/>
                  </a:cubicBezTo>
                  <a:cubicBezTo>
                    <a:pt x="7896" y="19509"/>
                    <a:pt x="9119" y="19509"/>
                    <a:pt x="9119" y="17419"/>
                  </a:cubicBezTo>
                  <a:cubicBezTo>
                    <a:pt x="9119" y="15329"/>
                    <a:pt x="9526" y="17419"/>
                    <a:pt x="10341" y="17419"/>
                  </a:cubicBezTo>
                  <a:cubicBezTo>
                    <a:pt x="10749" y="17419"/>
                    <a:pt x="12787" y="19509"/>
                    <a:pt x="13194" y="18813"/>
                  </a:cubicBezTo>
                  <a:cubicBezTo>
                    <a:pt x="14417" y="17419"/>
                    <a:pt x="15232" y="19509"/>
                    <a:pt x="15639" y="19509"/>
                  </a:cubicBezTo>
                  <a:cubicBezTo>
                    <a:pt x="16454" y="16722"/>
                    <a:pt x="16862" y="18813"/>
                    <a:pt x="18492" y="17419"/>
                  </a:cubicBezTo>
                  <a:cubicBezTo>
                    <a:pt x="20122" y="16722"/>
                    <a:pt x="18492" y="15329"/>
                    <a:pt x="21345" y="13238"/>
                  </a:cubicBezTo>
                  <a:cubicBezTo>
                    <a:pt x="21345" y="11148"/>
                    <a:pt x="20937" y="9755"/>
                    <a:pt x="19715" y="9058"/>
                  </a:cubicBezTo>
                  <a:cubicBezTo>
                    <a:pt x="18492" y="7664"/>
                    <a:pt x="18900" y="9058"/>
                    <a:pt x="17677" y="7664"/>
                  </a:cubicBezTo>
                  <a:cubicBezTo>
                    <a:pt x="16862" y="6968"/>
                    <a:pt x="18492" y="6968"/>
                    <a:pt x="16862" y="6968"/>
                  </a:cubicBezTo>
                  <a:cubicBezTo>
                    <a:pt x="15639" y="5574"/>
                    <a:pt x="14417" y="4877"/>
                    <a:pt x="15232" y="5574"/>
                  </a:cubicBezTo>
                  <a:cubicBezTo>
                    <a:pt x="15639" y="6968"/>
                    <a:pt x="15232" y="9058"/>
                    <a:pt x="14009" y="6968"/>
                  </a:cubicBezTo>
                  <a:cubicBezTo>
                    <a:pt x="11971" y="3484"/>
                    <a:pt x="14009" y="4877"/>
                    <a:pt x="14009" y="3484"/>
                  </a:cubicBezTo>
                  <a:cubicBezTo>
                    <a:pt x="13194" y="2787"/>
                    <a:pt x="13194" y="3484"/>
                    <a:pt x="11564" y="2787"/>
                  </a:cubicBezTo>
                  <a:cubicBezTo>
                    <a:pt x="9119" y="0"/>
                    <a:pt x="10341" y="-697"/>
                    <a:pt x="9119" y="1393"/>
                  </a:cubicBezTo>
                  <a:cubicBezTo>
                    <a:pt x="7896" y="2787"/>
                    <a:pt x="7081" y="0"/>
                    <a:pt x="7081" y="0"/>
                  </a:cubicBezTo>
                  <a:cubicBezTo>
                    <a:pt x="6673" y="0"/>
                    <a:pt x="7896" y="1393"/>
                    <a:pt x="5858" y="2787"/>
                  </a:cubicBezTo>
                  <a:cubicBezTo>
                    <a:pt x="3820" y="2787"/>
                    <a:pt x="3413" y="4877"/>
                    <a:pt x="1375" y="5574"/>
                  </a:cubicBezTo>
                  <a:cubicBezTo>
                    <a:pt x="153" y="6968"/>
                    <a:pt x="-255" y="6968"/>
                    <a:pt x="153" y="9058"/>
                  </a:cubicBezTo>
                  <a:cubicBezTo>
                    <a:pt x="1375" y="11148"/>
                    <a:pt x="-255" y="12542"/>
                    <a:pt x="2190" y="13238"/>
                  </a:cubicBezTo>
                  <a:cubicBezTo>
                    <a:pt x="3413" y="14632"/>
                    <a:pt x="3413" y="16722"/>
                    <a:pt x="5043" y="1881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Freeform 174">
              <a:extLst>
                <a:ext uri="{FF2B5EF4-FFF2-40B4-BE49-F238E27FC236}">
                  <a16:creationId xmlns:a16="http://schemas.microsoft.com/office/drawing/2014/main" id="{DF44F259-92EF-C414-F607-BC479633FD39}"/>
                </a:ext>
              </a:extLst>
            </p:cNvPr>
            <p:cNvSpPr/>
            <p:nvPr/>
          </p:nvSpPr>
          <p:spPr>
            <a:xfrm>
              <a:off x="4987146" y="1837519"/>
              <a:ext cx="163089" cy="11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600" extrusionOk="0">
                  <a:moveTo>
                    <a:pt x="88" y="13200"/>
                  </a:moveTo>
                  <a:cubicBezTo>
                    <a:pt x="88" y="15000"/>
                    <a:pt x="1384" y="14400"/>
                    <a:pt x="1384" y="16200"/>
                  </a:cubicBezTo>
                  <a:cubicBezTo>
                    <a:pt x="2248" y="18000"/>
                    <a:pt x="1384" y="18600"/>
                    <a:pt x="2248" y="19800"/>
                  </a:cubicBezTo>
                  <a:cubicBezTo>
                    <a:pt x="2680" y="20400"/>
                    <a:pt x="2248" y="18600"/>
                    <a:pt x="3976" y="19800"/>
                  </a:cubicBezTo>
                  <a:cubicBezTo>
                    <a:pt x="5272" y="19800"/>
                    <a:pt x="6136" y="18000"/>
                    <a:pt x="6568" y="18600"/>
                  </a:cubicBezTo>
                  <a:cubicBezTo>
                    <a:pt x="7432" y="18600"/>
                    <a:pt x="6568" y="16800"/>
                    <a:pt x="7864" y="18600"/>
                  </a:cubicBezTo>
                  <a:cubicBezTo>
                    <a:pt x="8728" y="20400"/>
                    <a:pt x="8728" y="18000"/>
                    <a:pt x="9592" y="19800"/>
                  </a:cubicBezTo>
                  <a:cubicBezTo>
                    <a:pt x="10024" y="21600"/>
                    <a:pt x="10888" y="19800"/>
                    <a:pt x="12184" y="19800"/>
                  </a:cubicBezTo>
                  <a:cubicBezTo>
                    <a:pt x="13912" y="19800"/>
                    <a:pt x="11320" y="16200"/>
                    <a:pt x="13480" y="16800"/>
                  </a:cubicBezTo>
                  <a:cubicBezTo>
                    <a:pt x="13480" y="16200"/>
                    <a:pt x="13912" y="16800"/>
                    <a:pt x="14776" y="16200"/>
                  </a:cubicBezTo>
                  <a:cubicBezTo>
                    <a:pt x="14776" y="14400"/>
                    <a:pt x="15208" y="16200"/>
                    <a:pt x="16072" y="15000"/>
                  </a:cubicBezTo>
                  <a:cubicBezTo>
                    <a:pt x="16504" y="14400"/>
                    <a:pt x="17368" y="16200"/>
                    <a:pt x="17800" y="16200"/>
                  </a:cubicBezTo>
                  <a:cubicBezTo>
                    <a:pt x="18664" y="16200"/>
                    <a:pt x="18664" y="15000"/>
                    <a:pt x="19096" y="15000"/>
                  </a:cubicBezTo>
                  <a:cubicBezTo>
                    <a:pt x="19096" y="14400"/>
                    <a:pt x="17800" y="15000"/>
                    <a:pt x="18664" y="13200"/>
                  </a:cubicBezTo>
                  <a:cubicBezTo>
                    <a:pt x="18664" y="11400"/>
                    <a:pt x="16072" y="13200"/>
                    <a:pt x="17800" y="11400"/>
                  </a:cubicBezTo>
                  <a:cubicBezTo>
                    <a:pt x="19960" y="9600"/>
                    <a:pt x="17800" y="9600"/>
                    <a:pt x="19096" y="6600"/>
                  </a:cubicBezTo>
                  <a:cubicBezTo>
                    <a:pt x="19960" y="4200"/>
                    <a:pt x="21256" y="8400"/>
                    <a:pt x="21256" y="4200"/>
                  </a:cubicBezTo>
                  <a:cubicBezTo>
                    <a:pt x="20824" y="3000"/>
                    <a:pt x="19960" y="4200"/>
                    <a:pt x="19096" y="2400"/>
                  </a:cubicBezTo>
                  <a:cubicBezTo>
                    <a:pt x="17800" y="0"/>
                    <a:pt x="17368" y="3000"/>
                    <a:pt x="16504" y="1200"/>
                  </a:cubicBezTo>
                  <a:cubicBezTo>
                    <a:pt x="16072" y="0"/>
                    <a:pt x="13480" y="2400"/>
                    <a:pt x="12184" y="3000"/>
                  </a:cubicBezTo>
                  <a:cubicBezTo>
                    <a:pt x="10024" y="4800"/>
                    <a:pt x="8728" y="4200"/>
                    <a:pt x="7864" y="3000"/>
                  </a:cubicBezTo>
                  <a:cubicBezTo>
                    <a:pt x="6568" y="3000"/>
                    <a:pt x="6136" y="4800"/>
                    <a:pt x="4840" y="3000"/>
                  </a:cubicBezTo>
                  <a:cubicBezTo>
                    <a:pt x="2680" y="2400"/>
                    <a:pt x="2680" y="4200"/>
                    <a:pt x="1384" y="3000"/>
                  </a:cubicBezTo>
                  <a:cubicBezTo>
                    <a:pt x="952" y="2400"/>
                    <a:pt x="3544" y="2400"/>
                    <a:pt x="952" y="0"/>
                  </a:cubicBezTo>
                  <a:cubicBezTo>
                    <a:pt x="952" y="2400"/>
                    <a:pt x="-344" y="1200"/>
                    <a:pt x="88" y="4200"/>
                  </a:cubicBezTo>
                  <a:cubicBezTo>
                    <a:pt x="952" y="7800"/>
                    <a:pt x="2680" y="6600"/>
                    <a:pt x="1384" y="8400"/>
                  </a:cubicBezTo>
                  <a:cubicBezTo>
                    <a:pt x="952" y="10200"/>
                    <a:pt x="88" y="8400"/>
                    <a:pt x="88" y="10200"/>
                  </a:cubicBezTo>
                  <a:cubicBezTo>
                    <a:pt x="88" y="11400"/>
                    <a:pt x="1384" y="12600"/>
                    <a:pt x="88" y="13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Freeform 175">
              <a:extLst>
                <a:ext uri="{FF2B5EF4-FFF2-40B4-BE49-F238E27FC236}">
                  <a16:creationId xmlns:a16="http://schemas.microsoft.com/office/drawing/2014/main" id="{E40F66EE-5E6A-DE6F-6459-506F6C5DD2B5}"/>
                </a:ext>
              </a:extLst>
            </p:cNvPr>
            <p:cNvSpPr/>
            <p:nvPr/>
          </p:nvSpPr>
          <p:spPr>
            <a:xfrm>
              <a:off x="4890541" y="1767477"/>
              <a:ext cx="109802" cy="15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extrusionOk="0">
                  <a:moveTo>
                    <a:pt x="6789" y="18000"/>
                  </a:moveTo>
                  <a:cubicBezTo>
                    <a:pt x="7406" y="18900"/>
                    <a:pt x="6789" y="19350"/>
                    <a:pt x="7406" y="19350"/>
                  </a:cubicBezTo>
                  <a:cubicBezTo>
                    <a:pt x="9257" y="20250"/>
                    <a:pt x="8640" y="20700"/>
                    <a:pt x="8640" y="21600"/>
                  </a:cubicBezTo>
                  <a:cubicBezTo>
                    <a:pt x="10491" y="21600"/>
                    <a:pt x="8640" y="20700"/>
                    <a:pt x="10491" y="20250"/>
                  </a:cubicBezTo>
                  <a:cubicBezTo>
                    <a:pt x="12960" y="20250"/>
                    <a:pt x="12343" y="19350"/>
                    <a:pt x="14194" y="19350"/>
                  </a:cubicBezTo>
                  <a:cubicBezTo>
                    <a:pt x="16046" y="20250"/>
                    <a:pt x="16046" y="18900"/>
                    <a:pt x="17897" y="19350"/>
                  </a:cubicBezTo>
                  <a:cubicBezTo>
                    <a:pt x="19749" y="18900"/>
                    <a:pt x="17897" y="18000"/>
                    <a:pt x="17897" y="17550"/>
                  </a:cubicBezTo>
                  <a:cubicBezTo>
                    <a:pt x="17897" y="16200"/>
                    <a:pt x="19131" y="17550"/>
                    <a:pt x="19749" y="16200"/>
                  </a:cubicBezTo>
                  <a:cubicBezTo>
                    <a:pt x="21600" y="14400"/>
                    <a:pt x="19131" y="15300"/>
                    <a:pt x="17897" y="12600"/>
                  </a:cubicBezTo>
                  <a:cubicBezTo>
                    <a:pt x="17280" y="10350"/>
                    <a:pt x="19131" y="11250"/>
                    <a:pt x="19131" y="9900"/>
                  </a:cubicBezTo>
                  <a:cubicBezTo>
                    <a:pt x="16046" y="7650"/>
                    <a:pt x="21600" y="9000"/>
                    <a:pt x="17897" y="7650"/>
                  </a:cubicBezTo>
                  <a:cubicBezTo>
                    <a:pt x="17280" y="6750"/>
                    <a:pt x="17897" y="8550"/>
                    <a:pt x="16046" y="8550"/>
                  </a:cubicBezTo>
                  <a:cubicBezTo>
                    <a:pt x="12960" y="7650"/>
                    <a:pt x="12343" y="6300"/>
                    <a:pt x="12960" y="5400"/>
                  </a:cubicBezTo>
                  <a:cubicBezTo>
                    <a:pt x="14194" y="4050"/>
                    <a:pt x="9257" y="4950"/>
                    <a:pt x="9257" y="2700"/>
                  </a:cubicBezTo>
                  <a:cubicBezTo>
                    <a:pt x="10491" y="1350"/>
                    <a:pt x="8640" y="1350"/>
                    <a:pt x="7406" y="0"/>
                  </a:cubicBezTo>
                  <a:cubicBezTo>
                    <a:pt x="5554" y="0"/>
                    <a:pt x="4937" y="0"/>
                    <a:pt x="3703" y="0"/>
                  </a:cubicBezTo>
                  <a:cubicBezTo>
                    <a:pt x="3086" y="0"/>
                    <a:pt x="3086" y="450"/>
                    <a:pt x="0" y="1350"/>
                  </a:cubicBezTo>
                  <a:cubicBezTo>
                    <a:pt x="1234" y="2250"/>
                    <a:pt x="1234" y="3600"/>
                    <a:pt x="1234" y="4050"/>
                  </a:cubicBezTo>
                  <a:cubicBezTo>
                    <a:pt x="3086" y="4950"/>
                    <a:pt x="3703" y="4050"/>
                    <a:pt x="3086" y="4950"/>
                  </a:cubicBezTo>
                  <a:cubicBezTo>
                    <a:pt x="3086" y="5400"/>
                    <a:pt x="1851" y="4950"/>
                    <a:pt x="1234" y="6300"/>
                  </a:cubicBezTo>
                  <a:cubicBezTo>
                    <a:pt x="3703" y="6300"/>
                    <a:pt x="3086" y="6300"/>
                    <a:pt x="1851" y="8550"/>
                  </a:cubicBezTo>
                  <a:cubicBezTo>
                    <a:pt x="1234" y="9900"/>
                    <a:pt x="4937" y="10350"/>
                    <a:pt x="3703" y="11250"/>
                  </a:cubicBezTo>
                  <a:cubicBezTo>
                    <a:pt x="3086" y="11700"/>
                    <a:pt x="3086" y="10350"/>
                    <a:pt x="1851" y="11250"/>
                  </a:cubicBezTo>
                  <a:cubicBezTo>
                    <a:pt x="1851" y="11250"/>
                    <a:pt x="3703" y="12600"/>
                    <a:pt x="3703" y="13050"/>
                  </a:cubicBezTo>
                  <a:cubicBezTo>
                    <a:pt x="3086" y="13050"/>
                    <a:pt x="3086" y="12600"/>
                    <a:pt x="1851" y="13050"/>
                  </a:cubicBezTo>
                  <a:cubicBezTo>
                    <a:pt x="3703" y="15300"/>
                    <a:pt x="7406" y="16200"/>
                    <a:pt x="7406" y="16650"/>
                  </a:cubicBezTo>
                  <a:cubicBezTo>
                    <a:pt x="7406" y="17550"/>
                    <a:pt x="4937" y="17550"/>
                    <a:pt x="5554" y="17550"/>
                  </a:cubicBezTo>
                  <a:cubicBezTo>
                    <a:pt x="6789" y="18000"/>
                    <a:pt x="5554" y="18000"/>
                    <a:pt x="6789" y="180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176">
              <a:extLst>
                <a:ext uri="{FF2B5EF4-FFF2-40B4-BE49-F238E27FC236}">
                  <a16:creationId xmlns:a16="http://schemas.microsoft.com/office/drawing/2014/main" id="{B68D18AD-C80E-581F-DCC7-04636E8F6F31}"/>
                </a:ext>
              </a:extLst>
            </p:cNvPr>
            <p:cNvSpPr/>
            <p:nvPr/>
          </p:nvSpPr>
          <p:spPr>
            <a:xfrm>
              <a:off x="4936769" y="1911868"/>
              <a:ext cx="66533" cy="5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0045" extrusionOk="0">
                  <a:moveTo>
                    <a:pt x="458" y="5645"/>
                  </a:moveTo>
                  <a:cubicBezTo>
                    <a:pt x="458" y="9245"/>
                    <a:pt x="458" y="9245"/>
                    <a:pt x="458" y="9245"/>
                  </a:cubicBezTo>
                  <a:cubicBezTo>
                    <a:pt x="-571" y="11645"/>
                    <a:pt x="458" y="11645"/>
                    <a:pt x="458" y="12845"/>
                  </a:cubicBezTo>
                  <a:cubicBezTo>
                    <a:pt x="458" y="15245"/>
                    <a:pt x="2515" y="18845"/>
                    <a:pt x="3543" y="18845"/>
                  </a:cubicBezTo>
                  <a:cubicBezTo>
                    <a:pt x="3543" y="16445"/>
                    <a:pt x="3543" y="18845"/>
                    <a:pt x="3543" y="20045"/>
                  </a:cubicBezTo>
                  <a:cubicBezTo>
                    <a:pt x="15886" y="18845"/>
                    <a:pt x="9715" y="12845"/>
                    <a:pt x="14858" y="15245"/>
                  </a:cubicBezTo>
                  <a:cubicBezTo>
                    <a:pt x="18972" y="18845"/>
                    <a:pt x="17943" y="12845"/>
                    <a:pt x="21029" y="12845"/>
                  </a:cubicBezTo>
                  <a:cubicBezTo>
                    <a:pt x="18972" y="11645"/>
                    <a:pt x="21029" y="9245"/>
                    <a:pt x="18972" y="5645"/>
                  </a:cubicBezTo>
                  <a:cubicBezTo>
                    <a:pt x="18972" y="2045"/>
                    <a:pt x="15886" y="4445"/>
                    <a:pt x="15886" y="845"/>
                  </a:cubicBezTo>
                  <a:cubicBezTo>
                    <a:pt x="12800" y="-1555"/>
                    <a:pt x="12800" y="2045"/>
                    <a:pt x="9715" y="845"/>
                  </a:cubicBezTo>
                  <a:cubicBezTo>
                    <a:pt x="6629" y="845"/>
                    <a:pt x="8686" y="2045"/>
                    <a:pt x="3543" y="2045"/>
                  </a:cubicBezTo>
                  <a:cubicBezTo>
                    <a:pt x="458" y="4445"/>
                    <a:pt x="3543" y="5645"/>
                    <a:pt x="458" y="564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177">
              <a:extLst>
                <a:ext uri="{FF2B5EF4-FFF2-40B4-BE49-F238E27FC236}">
                  <a16:creationId xmlns:a16="http://schemas.microsoft.com/office/drawing/2014/main" id="{502D7574-5179-0677-687B-08D6101CCA11}"/>
                </a:ext>
              </a:extLst>
            </p:cNvPr>
            <p:cNvSpPr/>
            <p:nvPr/>
          </p:nvSpPr>
          <p:spPr>
            <a:xfrm>
              <a:off x="4906810" y="1898755"/>
              <a:ext cx="43530" cy="11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0105" extrusionOk="0">
                  <a:moveTo>
                    <a:pt x="325" y="5105"/>
                  </a:moveTo>
                  <a:cubicBezTo>
                    <a:pt x="4953" y="5105"/>
                    <a:pt x="325" y="11105"/>
                    <a:pt x="325" y="11105"/>
                  </a:cubicBezTo>
                  <a:cubicBezTo>
                    <a:pt x="3411" y="11705"/>
                    <a:pt x="-1218" y="11705"/>
                    <a:pt x="325" y="14705"/>
                  </a:cubicBezTo>
                  <a:cubicBezTo>
                    <a:pt x="3411" y="16505"/>
                    <a:pt x="-1218" y="14705"/>
                    <a:pt x="3411" y="16505"/>
                  </a:cubicBezTo>
                  <a:cubicBezTo>
                    <a:pt x="9582" y="18305"/>
                    <a:pt x="4953" y="18905"/>
                    <a:pt x="9582" y="20105"/>
                  </a:cubicBezTo>
                  <a:cubicBezTo>
                    <a:pt x="9582" y="20105"/>
                    <a:pt x="11125" y="20105"/>
                    <a:pt x="11125" y="18905"/>
                  </a:cubicBezTo>
                  <a:cubicBezTo>
                    <a:pt x="11125" y="18305"/>
                    <a:pt x="11125" y="18305"/>
                    <a:pt x="11125" y="18305"/>
                  </a:cubicBezTo>
                  <a:cubicBezTo>
                    <a:pt x="11125" y="17105"/>
                    <a:pt x="15753" y="18305"/>
                    <a:pt x="15753" y="16505"/>
                  </a:cubicBezTo>
                  <a:cubicBezTo>
                    <a:pt x="15753" y="13505"/>
                    <a:pt x="18839" y="15305"/>
                    <a:pt x="20382" y="14705"/>
                  </a:cubicBezTo>
                  <a:cubicBezTo>
                    <a:pt x="20382" y="12905"/>
                    <a:pt x="18839" y="12905"/>
                    <a:pt x="18839" y="12905"/>
                  </a:cubicBezTo>
                  <a:cubicBezTo>
                    <a:pt x="18839" y="11705"/>
                    <a:pt x="18839" y="11105"/>
                    <a:pt x="18839" y="11705"/>
                  </a:cubicBezTo>
                  <a:cubicBezTo>
                    <a:pt x="15753" y="11705"/>
                    <a:pt x="14211" y="9905"/>
                    <a:pt x="14211" y="8705"/>
                  </a:cubicBezTo>
                  <a:cubicBezTo>
                    <a:pt x="14211" y="8105"/>
                    <a:pt x="11125" y="8105"/>
                    <a:pt x="14211" y="6905"/>
                  </a:cubicBezTo>
                  <a:cubicBezTo>
                    <a:pt x="14211" y="6905"/>
                    <a:pt x="14211" y="6905"/>
                    <a:pt x="14211" y="5105"/>
                  </a:cubicBezTo>
                  <a:cubicBezTo>
                    <a:pt x="14211" y="4505"/>
                    <a:pt x="15753" y="3305"/>
                    <a:pt x="11125" y="2705"/>
                  </a:cubicBezTo>
                  <a:cubicBezTo>
                    <a:pt x="9582" y="2705"/>
                    <a:pt x="11125" y="1505"/>
                    <a:pt x="9582" y="905"/>
                  </a:cubicBezTo>
                  <a:cubicBezTo>
                    <a:pt x="4953" y="1505"/>
                    <a:pt x="4953" y="1505"/>
                    <a:pt x="4953" y="905"/>
                  </a:cubicBezTo>
                  <a:cubicBezTo>
                    <a:pt x="4953" y="-1495"/>
                    <a:pt x="3411" y="1505"/>
                    <a:pt x="325" y="2705"/>
                  </a:cubicBezTo>
                  <a:cubicBezTo>
                    <a:pt x="-1218" y="4505"/>
                    <a:pt x="3411" y="3305"/>
                    <a:pt x="325" y="510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178">
              <a:extLst>
                <a:ext uri="{FF2B5EF4-FFF2-40B4-BE49-F238E27FC236}">
                  <a16:creationId xmlns:a16="http://schemas.microsoft.com/office/drawing/2014/main" id="{27571B96-6E4E-4C4F-55F2-CE3D594CF289}"/>
                </a:ext>
              </a:extLst>
            </p:cNvPr>
            <p:cNvSpPr/>
            <p:nvPr/>
          </p:nvSpPr>
          <p:spPr>
            <a:xfrm>
              <a:off x="4822201" y="1673170"/>
              <a:ext cx="175979" cy="10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5" extrusionOk="0">
                  <a:moveTo>
                    <a:pt x="8558" y="20050"/>
                  </a:moveTo>
                  <a:cubicBezTo>
                    <a:pt x="10596" y="18779"/>
                    <a:pt x="10596" y="18144"/>
                    <a:pt x="11004" y="18144"/>
                  </a:cubicBezTo>
                  <a:cubicBezTo>
                    <a:pt x="11819" y="18144"/>
                    <a:pt x="12226" y="18144"/>
                    <a:pt x="13449" y="18144"/>
                  </a:cubicBezTo>
                  <a:cubicBezTo>
                    <a:pt x="13449" y="18144"/>
                    <a:pt x="14264" y="18144"/>
                    <a:pt x="14672" y="18144"/>
                  </a:cubicBezTo>
                  <a:cubicBezTo>
                    <a:pt x="15487" y="16873"/>
                    <a:pt x="14672" y="16873"/>
                    <a:pt x="14672" y="16873"/>
                  </a:cubicBezTo>
                  <a:cubicBezTo>
                    <a:pt x="15487" y="16873"/>
                    <a:pt x="15487" y="16873"/>
                    <a:pt x="15894" y="16873"/>
                  </a:cubicBezTo>
                  <a:cubicBezTo>
                    <a:pt x="15894" y="16873"/>
                    <a:pt x="17525" y="14332"/>
                    <a:pt x="17932" y="13061"/>
                  </a:cubicBezTo>
                  <a:cubicBezTo>
                    <a:pt x="17932" y="11156"/>
                    <a:pt x="17525" y="11156"/>
                    <a:pt x="18747" y="9885"/>
                  </a:cubicBezTo>
                  <a:cubicBezTo>
                    <a:pt x="19970" y="7979"/>
                    <a:pt x="19155" y="7979"/>
                    <a:pt x="19970" y="6073"/>
                  </a:cubicBezTo>
                  <a:cubicBezTo>
                    <a:pt x="20377" y="5438"/>
                    <a:pt x="20377" y="7344"/>
                    <a:pt x="21600" y="4167"/>
                  </a:cubicBezTo>
                  <a:cubicBezTo>
                    <a:pt x="21600" y="4167"/>
                    <a:pt x="21600" y="4167"/>
                    <a:pt x="21600" y="4167"/>
                  </a:cubicBezTo>
                  <a:cubicBezTo>
                    <a:pt x="21600" y="4167"/>
                    <a:pt x="21600" y="3532"/>
                    <a:pt x="21192" y="3532"/>
                  </a:cubicBezTo>
                  <a:cubicBezTo>
                    <a:pt x="20377" y="4167"/>
                    <a:pt x="21192" y="2261"/>
                    <a:pt x="19155" y="1626"/>
                  </a:cubicBezTo>
                  <a:cubicBezTo>
                    <a:pt x="19155" y="1626"/>
                    <a:pt x="17932" y="2261"/>
                    <a:pt x="17932" y="1626"/>
                  </a:cubicBezTo>
                  <a:cubicBezTo>
                    <a:pt x="17932" y="1626"/>
                    <a:pt x="17525" y="-915"/>
                    <a:pt x="16709" y="356"/>
                  </a:cubicBezTo>
                  <a:cubicBezTo>
                    <a:pt x="15894" y="1626"/>
                    <a:pt x="15487" y="356"/>
                    <a:pt x="14672" y="356"/>
                  </a:cubicBezTo>
                  <a:cubicBezTo>
                    <a:pt x="13449" y="356"/>
                    <a:pt x="14264" y="2261"/>
                    <a:pt x="13449" y="2261"/>
                  </a:cubicBezTo>
                  <a:cubicBezTo>
                    <a:pt x="13449" y="2261"/>
                    <a:pt x="13042" y="3532"/>
                    <a:pt x="12226" y="3532"/>
                  </a:cubicBezTo>
                  <a:cubicBezTo>
                    <a:pt x="11819" y="3532"/>
                    <a:pt x="11004" y="1626"/>
                    <a:pt x="11004" y="3532"/>
                  </a:cubicBezTo>
                  <a:cubicBezTo>
                    <a:pt x="10596" y="4167"/>
                    <a:pt x="9781" y="3532"/>
                    <a:pt x="8558" y="4167"/>
                  </a:cubicBezTo>
                  <a:cubicBezTo>
                    <a:pt x="8151" y="4167"/>
                    <a:pt x="8558" y="5438"/>
                    <a:pt x="8558" y="5438"/>
                  </a:cubicBezTo>
                  <a:cubicBezTo>
                    <a:pt x="8558" y="6073"/>
                    <a:pt x="8151" y="6073"/>
                    <a:pt x="6113" y="6073"/>
                  </a:cubicBezTo>
                  <a:cubicBezTo>
                    <a:pt x="4891" y="7344"/>
                    <a:pt x="4483" y="4167"/>
                    <a:pt x="3260" y="4167"/>
                  </a:cubicBezTo>
                  <a:cubicBezTo>
                    <a:pt x="3260" y="5438"/>
                    <a:pt x="3668" y="6073"/>
                    <a:pt x="3260" y="6073"/>
                  </a:cubicBezTo>
                  <a:cubicBezTo>
                    <a:pt x="2445" y="6073"/>
                    <a:pt x="1223" y="6073"/>
                    <a:pt x="1223" y="6073"/>
                  </a:cubicBezTo>
                  <a:cubicBezTo>
                    <a:pt x="1223" y="7344"/>
                    <a:pt x="2038" y="7344"/>
                    <a:pt x="2038" y="7979"/>
                  </a:cubicBezTo>
                  <a:cubicBezTo>
                    <a:pt x="2038" y="9250"/>
                    <a:pt x="1223" y="7979"/>
                    <a:pt x="1223" y="9250"/>
                  </a:cubicBezTo>
                  <a:cubicBezTo>
                    <a:pt x="1223" y="11156"/>
                    <a:pt x="1223" y="11156"/>
                    <a:pt x="1223" y="11156"/>
                  </a:cubicBezTo>
                  <a:cubicBezTo>
                    <a:pt x="1223" y="11156"/>
                    <a:pt x="815" y="11791"/>
                    <a:pt x="0" y="11791"/>
                  </a:cubicBezTo>
                  <a:cubicBezTo>
                    <a:pt x="1223" y="13061"/>
                    <a:pt x="815" y="14967"/>
                    <a:pt x="1223" y="14967"/>
                  </a:cubicBezTo>
                  <a:cubicBezTo>
                    <a:pt x="4483" y="18144"/>
                    <a:pt x="3668" y="18779"/>
                    <a:pt x="4483" y="18779"/>
                  </a:cubicBezTo>
                  <a:cubicBezTo>
                    <a:pt x="4891" y="18779"/>
                    <a:pt x="6113" y="20685"/>
                    <a:pt x="7336" y="20685"/>
                  </a:cubicBezTo>
                  <a:cubicBezTo>
                    <a:pt x="8151" y="20685"/>
                    <a:pt x="8151" y="18779"/>
                    <a:pt x="8558" y="2005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Freeform 179">
              <a:extLst>
                <a:ext uri="{FF2B5EF4-FFF2-40B4-BE49-F238E27FC236}">
                  <a16:creationId xmlns:a16="http://schemas.microsoft.com/office/drawing/2014/main" id="{ED167403-7B65-110A-FD5A-98F16BF9E519}"/>
                </a:ext>
              </a:extLst>
            </p:cNvPr>
            <p:cNvSpPr/>
            <p:nvPr/>
          </p:nvSpPr>
          <p:spPr>
            <a:xfrm>
              <a:off x="4841278" y="1631458"/>
              <a:ext cx="149768" cy="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19354" extrusionOk="0">
                  <a:moveTo>
                    <a:pt x="20172" y="5391"/>
                  </a:moveTo>
                  <a:cubicBezTo>
                    <a:pt x="18334" y="4527"/>
                    <a:pt x="18793" y="2799"/>
                    <a:pt x="18334" y="2799"/>
                  </a:cubicBezTo>
                  <a:cubicBezTo>
                    <a:pt x="16036" y="1935"/>
                    <a:pt x="13738" y="1935"/>
                    <a:pt x="13278" y="1935"/>
                  </a:cubicBezTo>
                  <a:cubicBezTo>
                    <a:pt x="11900" y="1935"/>
                    <a:pt x="11900" y="5391"/>
                    <a:pt x="10980" y="4527"/>
                  </a:cubicBezTo>
                  <a:cubicBezTo>
                    <a:pt x="10980" y="4527"/>
                    <a:pt x="10521" y="4527"/>
                    <a:pt x="10521" y="2799"/>
                  </a:cubicBezTo>
                  <a:cubicBezTo>
                    <a:pt x="10980" y="207"/>
                    <a:pt x="9142" y="-1521"/>
                    <a:pt x="8223" y="1935"/>
                  </a:cubicBezTo>
                  <a:cubicBezTo>
                    <a:pt x="8223" y="2799"/>
                    <a:pt x="7763" y="2799"/>
                    <a:pt x="7763" y="1935"/>
                  </a:cubicBezTo>
                  <a:cubicBezTo>
                    <a:pt x="7763" y="1935"/>
                    <a:pt x="7763" y="1935"/>
                    <a:pt x="6844" y="1935"/>
                  </a:cubicBezTo>
                  <a:cubicBezTo>
                    <a:pt x="3627" y="4527"/>
                    <a:pt x="5465" y="5391"/>
                    <a:pt x="3627" y="7119"/>
                  </a:cubicBezTo>
                  <a:cubicBezTo>
                    <a:pt x="2248" y="7983"/>
                    <a:pt x="1329" y="5391"/>
                    <a:pt x="870" y="9711"/>
                  </a:cubicBezTo>
                  <a:cubicBezTo>
                    <a:pt x="-49" y="12303"/>
                    <a:pt x="-509" y="12303"/>
                    <a:pt x="870" y="16623"/>
                  </a:cubicBezTo>
                  <a:cubicBezTo>
                    <a:pt x="2248" y="16623"/>
                    <a:pt x="2708" y="20079"/>
                    <a:pt x="4087" y="19215"/>
                  </a:cubicBezTo>
                  <a:cubicBezTo>
                    <a:pt x="6385" y="19215"/>
                    <a:pt x="6844" y="19215"/>
                    <a:pt x="6844" y="17487"/>
                  </a:cubicBezTo>
                  <a:cubicBezTo>
                    <a:pt x="6844" y="17487"/>
                    <a:pt x="6385" y="16623"/>
                    <a:pt x="6844" y="16623"/>
                  </a:cubicBezTo>
                  <a:cubicBezTo>
                    <a:pt x="8223" y="14895"/>
                    <a:pt x="9142" y="16623"/>
                    <a:pt x="9602" y="14895"/>
                  </a:cubicBezTo>
                  <a:cubicBezTo>
                    <a:pt x="9602" y="12303"/>
                    <a:pt x="10521" y="14895"/>
                    <a:pt x="10980" y="14895"/>
                  </a:cubicBezTo>
                  <a:cubicBezTo>
                    <a:pt x="11900" y="14895"/>
                    <a:pt x="12359" y="14031"/>
                    <a:pt x="12359" y="14031"/>
                  </a:cubicBezTo>
                  <a:cubicBezTo>
                    <a:pt x="13278" y="14031"/>
                    <a:pt x="12359" y="10575"/>
                    <a:pt x="13738" y="10575"/>
                  </a:cubicBezTo>
                  <a:cubicBezTo>
                    <a:pt x="14657" y="10575"/>
                    <a:pt x="15117" y="12303"/>
                    <a:pt x="16036" y="10575"/>
                  </a:cubicBezTo>
                  <a:cubicBezTo>
                    <a:pt x="16955" y="9711"/>
                    <a:pt x="17414" y="12303"/>
                    <a:pt x="17414" y="12303"/>
                  </a:cubicBezTo>
                  <a:cubicBezTo>
                    <a:pt x="17414" y="14031"/>
                    <a:pt x="18793" y="12303"/>
                    <a:pt x="18793" y="12303"/>
                  </a:cubicBezTo>
                  <a:cubicBezTo>
                    <a:pt x="19712" y="7983"/>
                    <a:pt x="20172" y="9711"/>
                    <a:pt x="20172" y="7983"/>
                  </a:cubicBezTo>
                  <a:cubicBezTo>
                    <a:pt x="20172" y="7119"/>
                    <a:pt x="21091" y="7119"/>
                    <a:pt x="20172" y="539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Freeform 180">
              <a:extLst>
                <a:ext uri="{FF2B5EF4-FFF2-40B4-BE49-F238E27FC236}">
                  <a16:creationId xmlns:a16="http://schemas.microsoft.com/office/drawing/2014/main" id="{DD022503-1433-5B1F-2F59-A4443CB25172}"/>
                </a:ext>
              </a:extLst>
            </p:cNvPr>
            <p:cNvSpPr/>
            <p:nvPr/>
          </p:nvSpPr>
          <p:spPr>
            <a:xfrm>
              <a:off x="4752152" y="1735021"/>
              <a:ext cx="80302" cy="5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7" extrusionOk="0">
                  <a:moveTo>
                    <a:pt x="18900" y="0"/>
                  </a:moveTo>
                  <a:cubicBezTo>
                    <a:pt x="21600" y="2274"/>
                    <a:pt x="20700" y="5684"/>
                    <a:pt x="21600" y="5684"/>
                  </a:cubicBezTo>
                  <a:cubicBezTo>
                    <a:pt x="20700" y="5684"/>
                    <a:pt x="20700" y="5684"/>
                    <a:pt x="20700" y="5684"/>
                  </a:cubicBezTo>
                  <a:cubicBezTo>
                    <a:pt x="18900" y="5684"/>
                    <a:pt x="20700" y="7958"/>
                    <a:pt x="20700" y="7958"/>
                  </a:cubicBezTo>
                  <a:cubicBezTo>
                    <a:pt x="18900" y="9095"/>
                    <a:pt x="16200" y="9095"/>
                    <a:pt x="15300" y="11368"/>
                  </a:cubicBezTo>
                  <a:cubicBezTo>
                    <a:pt x="15300" y="11368"/>
                    <a:pt x="16200" y="12505"/>
                    <a:pt x="16200" y="14779"/>
                  </a:cubicBezTo>
                  <a:cubicBezTo>
                    <a:pt x="16200" y="15916"/>
                    <a:pt x="13500" y="15916"/>
                    <a:pt x="13500" y="19326"/>
                  </a:cubicBezTo>
                  <a:cubicBezTo>
                    <a:pt x="13500" y="21600"/>
                    <a:pt x="11700" y="19326"/>
                    <a:pt x="10800" y="19326"/>
                  </a:cubicBezTo>
                  <a:cubicBezTo>
                    <a:pt x="9000" y="18189"/>
                    <a:pt x="10800" y="21600"/>
                    <a:pt x="8100" y="18189"/>
                  </a:cubicBezTo>
                  <a:cubicBezTo>
                    <a:pt x="6300" y="15916"/>
                    <a:pt x="9000" y="19326"/>
                    <a:pt x="900" y="19326"/>
                  </a:cubicBezTo>
                  <a:cubicBezTo>
                    <a:pt x="900" y="18189"/>
                    <a:pt x="900" y="19326"/>
                    <a:pt x="900" y="18189"/>
                  </a:cubicBezTo>
                  <a:cubicBezTo>
                    <a:pt x="3600" y="18189"/>
                    <a:pt x="2700" y="15916"/>
                    <a:pt x="900" y="14779"/>
                  </a:cubicBezTo>
                  <a:cubicBezTo>
                    <a:pt x="0" y="14779"/>
                    <a:pt x="0" y="12505"/>
                    <a:pt x="900" y="11368"/>
                  </a:cubicBezTo>
                  <a:cubicBezTo>
                    <a:pt x="2700" y="9095"/>
                    <a:pt x="0" y="11368"/>
                    <a:pt x="0" y="9095"/>
                  </a:cubicBezTo>
                  <a:cubicBezTo>
                    <a:pt x="0" y="7958"/>
                    <a:pt x="900" y="7958"/>
                    <a:pt x="900" y="5684"/>
                  </a:cubicBezTo>
                  <a:cubicBezTo>
                    <a:pt x="5400" y="5684"/>
                    <a:pt x="3600" y="7958"/>
                    <a:pt x="6300" y="7958"/>
                  </a:cubicBezTo>
                  <a:cubicBezTo>
                    <a:pt x="8100" y="5684"/>
                    <a:pt x="6300" y="9095"/>
                    <a:pt x="9000" y="7958"/>
                  </a:cubicBezTo>
                  <a:cubicBezTo>
                    <a:pt x="10800" y="3411"/>
                    <a:pt x="10800" y="3411"/>
                    <a:pt x="13500" y="3411"/>
                  </a:cubicBezTo>
                  <a:cubicBezTo>
                    <a:pt x="16200" y="5684"/>
                    <a:pt x="15300" y="3411"/>
                    <a:pt x="16200" y="3411"/>
                  </a:cubicBezTo>
                  <a:cubicBezTo>
                    <a:pt x="18900" y="3411"/>
                    <a:pt x="18900" y="3411"/>
                    <a:pt x="18900" y="2274"/>
                  </a:cubicBezTo>
                  <a:cubicBezTo>
                    <a:pt x="18000" y="0"/>
                    <a:pt x="18900" y="2274"/>
                    <a:pt x="189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Freeform 181">
              <a:extLst>
                <a:ext uri="{FF2B5EF4-FFF2-40B4-BE49-F238E27FC236}">
                  <a16:creationId xmlns:a16="http://schemas.microsoft.com/office/drawing/2014/main" id="{51C20C20-6447-DEFB-AAC0-52EA130C1964}"/>
                </a:ext>
              </a:extLst>
            </p:cNvPr>
            <p:cNvSpPr/>
            <p:nvPr/>
          </p:nvSpPr>
          <p:spPr>
            <a:xfrm>
              <a:off x="4754933" y="1750396"/>
              <a:ext cx="155572" cy="16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extrusionOk="0">
                  <a:moveTo>
                    <a:pt x="19026" y="8550"/>
                  </a:moveTo>
                  <a:cubicBezTo>
                    <a:pt x="17703" y="9450"/>
                    <a:pt x="18144" y="7200"/>
                    <a:pt x="17703" y="7650"/>
                  </a:cubicBezTo>
                  <a:cubicBezTo>
                    <a:pt x="16822" y="7650"/>
                    <a:pt x="16381" y="7200"/>
                    <a:pt x="15499" y="7650"/>
                  </a:cubicBezTo>
                  <a:cubicBezTo>
                    <a:pt x="14177" y="8550"/>
                    <a:pt x="13736" y="7200"/>
                    <a:pt x="12854" y="7200"/>
                  </a:cubicBezTo>
                  <a:cubicBezTo>
                    <a:pt x="12414" y="7650"/>
                    <a:pt x="11091" y="6300"/>
                    <a:pt x="10210" y="7200"/>
                  </a:cubicBezTo>
                  <a:cubicBezTo>
                    <a:pt x="9769" y="7650"/>
                    <a:pt x="9769" y="8550"/>
                    <a:pt x="8887" y="7650"/>
                  </a:cubicBezTo>
                  <a:cubicBezTo>
                    <a:pt x="7565" y="5850"/>
                    <a:pt x="7124" y="9450"/>
                    <a:pt x="8446" y="9450"/>
                  </a:cubicBezTo>
                  <a:cubicBezTo>
                    <a:pt x="8887" y="9900"/>
                    <a:pt x="8887" y="10800"/>
                    <a:pt x="8887" y="11250"/>
                  </a:cubicBezTo>
                  <a:cubicBezTo>
                    <a:pt x="9769" y="11250"/>
                    <a:pt x="8446" y="12150"/>
                    <a:pt x="8887" y="12150"/>
                  </a:cubicBezTo>
                  <a:cubicBezTo>
                    <a:pt x="9769" y="12150"/>
                    <a:pt x="11532" y="15750"/>
                    <a:pt x="12414" y="15750"/>
                  </a:cubicBezTo>
                  <a:cubicBezTo>
                    <a:pt x="12854" y="16200"/>
                    <a:pt x="12414" y="17100"/>
                    <a:pt x="13736" y="17100"/>
                  </a:cubicBezTo>
                  <a:cubicBezTo>
                    <a:pt x="14177" y="17550"/>
                    <a:pt x="14177" y="18450"/>
                    <a:pt x="14177" y="18450"/>
                  </a:cubicBezTo>
                  <a:cubicBezTo>
                    <a:pt x="14177" y="18900"/>
                    <a:pt x="15059" y="18450"/>
                    <a:pt x="15059" y="18900"/>
                  </a:cubicBezTo>
                  <a:cubicBezTo>
                    <a:pt x="15499" y="19800"/>
                    <a:pt x="16381" y="20250"/>
                    <a:pt x="16822" y="20250"/>
                  </a:cubicBezTo>
                  <a:cubicBezTo>
                    <a:pt x="16822" y="21150"/>
                    <a:pt x="19026" y="21150"/>
                    <a:pt x="18144" y="21600"/>
                  </a:cubicBezTo>
                  <a:cubicBezTo>
                    <a:pt x="17703" y="21150"/>
                    <a:pt x="17703" y="21150"/>
                    <a:pt x="16822" y="21150"/>
                  </a:cubicBezTo>
                  <a:cubicBezTo>
                    <a:pt x="16381" y="21600"/>
                    <a:pt x="16822" y="20250"/>
                    <a:pt x="14177" y="19800"/>
                  </a:cubicBezTo>
                  <a:cubicBezTo>
                    <a:pt x="11532" y="18450"/>
                    <a:pt x="11532" y="17550"/>
                    <a:pt x="13736" y="18450"/>
                  </a:cubicBezTo>
                  <a:cubicBezTo>
                    <a:pt x="12414" y="17100"/>
                    <a:pt x="11091" y="15750"/>
                    <a:pt x="9769" y="15750"/>
                  </a:cubicBezTo>
                  <a:cubicBezTo>
                    <a:pt x="7565" y="16200"/>
                    <a:pt x="9769" y="15750"/>
                    <a:pt x="7124" y="13500"/>
                  </a:cubicBezTo>
                  <a:cubicBezTo>
                    <a:pt x="4038" y="11250"/>
                    <a:pt x="7124" y="12600"/>
                    <a:pt x="5361" y="10800"/>
                  </a:cubicBezTo>
                  <a:cubicBezTo>
                    <a:pt x="3597" y="9450"/>
                    <a:pt x="5361" y="8550"/>
                    <a:pt x="3597" y="6300"/>
                  </a:cubicBezTo>
                  <a:cubicBezTo>
                    <a:pt x="2275" y="5850"/>
                    <a:pt x="2275" y="7650"/>
                    <a:pt x="1393" y="9450"/>
                  </a:cubicBezTo>
                  <a:cubicBezTo>
                    <a:pt x="1393" y="10800"/>
                    <a:pt x="-370" y="6300"/>
                    <a:pt x="71" y="5850"/>
                  </a:cubicBezTo>
                  <a:cubicBezTo>
                    <a:pt x="71" y="5850"/>
                    <a:pt x="71" y="5850"/>
                    <a:pt x="71" y="5850"/>
                  </a:cubicBezTo>
                  <a:cubicBezTo>
                    <a:pt x="4038" y="5850"/>
                    <a:pt x="2716" y="4500"/>
                    <a:pt x="3597" y="4950"/>
                  </a:cubicBezTo>
                  <a:cubicBezTo>
                    <a:pt x="4920" y="6300"/>
                    <a:pt x="4038" y="4950"/>
                    <a:pt x="4920" y="5850"/>
                  </a:cubicBezTo>
                  <a:cubicBezTo>
                    <a:pt x="5361" y="5850"/>
                    <a:pt x="6242" y="6300"/>
                    <a:pt x="6242" y="5850"/>
                  </a:cubicBezTo>
                  <a:cubicBezTo>
                    <a:pt x="6242" y="4500"/>
                    <a:pt x="7565" y="4500"/>
                    <a:pt x="7565" y="3600"/>
                  </a:cubicBezTo>
                  <a:cubicBezTo>
                    <a:pt x="7565" y="3150"/>
                    <a:pt x="7124" y="2250"/>
                    <a:pt x="7124" y="2250"/>
                  </a:cubicBezTo>
                  <a:cubicBezTo>
                    <a:pt x="7565" y="1800"/>
                    <a:pt x="8887" y="1800"/>
                    <a:pt x="9769" y="900"/>
                  </a:cubicBezTo>
                  <a:cubicBezTo>
                    <a:pt x="9769" y="900"/>
                    <a:pt x="8887" y="0"/>
                    <a:pt x="9769" y="0"/>
                  </a:cubicBezTo>
                  <a:cubicBezTo>
                    <a:pt x="10210" y="0"/>
                    <a:pt x="10210" y="0"/>
                    <a:pt x="10210" y="0"/>
                  </a:cubicBezTo>
                  <a:cubicBezTo>
                    <a:pt x="13736" y="2250"/>
                    <a:pt x="12854" y="3150"/>
                    <a:pt x="13736" y="3150"/>
                  </a:cubicBezTo>
                  <a:cubicBezTo>
                    <a:pt x="14177" y="3150"/>
                    <a:pt x="15499" y="4500"/>
                    <a:pt x="16822" y="4500"/>
                  </a:cubicBezTo>
                  <a:cubicBezTo>
                    <a:pt x="17703" y="4500"/>
                    <a:pt x="17703" y="3150"/>
                    <a:pt x="18144" y="3600"/>
                  </a:cubicBezTo>
                  <a:cubicBezTo>
                    <a:pt x="19026" y="4500"/>
                    <a:pt x="19026" y="5850"/>
                    <a:pt x="19026" y="6300"/>
                  </a:cubicBezTo>
                  <a:cubicBezTo>
                    <a:pt x="20348" y="7200"/>
                    <a:pt x="21230" y="6300"/>
                    <a:pt x="20348" y="7200"/>
                  </a:cubicBezTo>
                  <a:cubicBezTo>
                    <a:pt x="20348" y="7650"/>
                    <a:pt x="19908" y="7200"/>
                    <a:pt x="19026" y="855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Freeform 182">
              <a:extLst>
                <a:ext uri="{FF2B5EF4-FFF2-40B4-BE49-F238E27FC236}">
                  <a16:creationId xmlns:a16="http://schemas.microsoft.com/office/drawing/2014/main" id="{7ED43E9A-6A12-7E8C-63BD-D44A5A899A74}"/>
                </a:ext>
              </a:extLst>
            </p:cNvPr>
            <p:cNvSpPr/>
            <p:nvPr/>
          </p:nvSpPr>
          <p:spPr>
            <a:xfrm>
              <a:off x="4810142" y="1802315"/>
              <a:ext cx="104795" cy="9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19443" extrusionOk="0">
                  <a:moveTo>
                    <a:pt x="17461" y="12243"/>
                  </a:moveTo>
                  <a:cubicBezTo>
                    <a:pt x="18731" y="11588"/>
                    <a:pt x="18731" y="12243"/>
                    <a:pt x="20002" y="12243"/>
                  </a:cubicBezTo>
                  <a:cubicBezTo>
                    <a:pt x="20002" y="11588"/>
                    <a:pt x="17461" y="9625"/>
                    <a:pt x="17461" y="9625"/>
                  </a:cubicBezTo>
                  <a:cubicBezTo>
                    <a:pt x="18731" y="8316"/>
                    <a:pt x="18731" y="10279"/>
                    <a:pt x="20002" y="9625"/>
                  </a:cubicBezTo>
                  <a:cubicBezTo>
                    <a:pt x="20637" y="8316"/>
                    <a:pt x="16825" y="7661"/>
                    <a:pt x="17461" y="5043"/>
                  </a:cubicBezTo>
                  <a:cubicBezTo>
                    <a:pt x="18731" y="2425"/>
                    <a:pt x="20002" y="2425"/>
                    <a:pt x="16825" y="2425"/>
                  </a:cubicBezTo>
                  <a:cubicBezTo>
                    <a:pt x="14919" y="3079"/>
                    <a:pt x="15555" y="461"/>
                    <a:pt x="14919" y="1116"/>
                  </a:cubicBezTo>
                  <a:cubicBezTo>
                    <a:pt x="13649" y="1116"/>
                    <a:pt x="13013" y="461"/>
                    <a:pt x="11743" y="1116"/>
                  </a:cubicBezTo>
                  <a:cubicBezTo>
                    <a:pt x="9837" y="2425"/>
                    <a:pt x="9202" y="461"/>
                    <a:pt x="7931" y="461"/>
                  </a:cubicBezTo>
                  <a:cubicBezTo>
                    <a:pt x="7296" y="1116"/>
                    <a:pt x="4755" y="-848"/>
                    <a:pt x="4119" y="461"/>
                  </a:cubicBezTo>
                  <a:cubicBezTo>
                    <a:pt x="2849" y="1116"/>
                    <a:pt x="2849" y="2425"/>
                    <a:pt x="2213" y="1116"/>
                  </a:cubicBezTo>
                  <a:cubicBezTo>
                    <a:pt x="308" y="-2157"/>
                    <a:pt x="-963" y="3079"/>
                    <a:pt x="943" y="3079"/>
                  </a:cubicBezTo>
                  <a:cubicBezTo>
                    <a:pt x="2213" y="4388"/>
                    <a:pt x="2213" y="5043"/>
                    <a:pt x="2213" y="6352"/>
                  </a:cubicBezTo>
                  <a:cubicBezTo>
                    <a:pt x="2849" y="6352"/>
                    <a:pt x="943" y="7661"/>
                    <a:pt x="2213" y="7661"/>
                  </a:cubicBezTo>
                  <a:cubicBezTo>
                    <a:pt x="2849" y="7661"/>
                    <a:pt x="6025" y="12243"/>
                    <a:pt x="7296" y="12243"/>
                  </a:cubicBezTo>
                  <a:cubicBezTo>
                    <a:pt x="7931" y="13552"/>
                    <a:pt x="7296" y="14861"/>
                    <a:pt x="9202" y="14861"/>
                  </a:cubicBezTo>
                  <a:cubicBezTo>
                    <a:pt x="9837" y="15516"/>
                    <a:pt x="9837" y="16825"/>
                    <a:pt x="9837" y="16825"/>
                  </a:cubicBezTo>
                  <a:cubicBezTo>
                    <a:pt x="9837" y="17479"/>
                    <a:pt x="11108" y="16825"/>
                    <a:pt x="11108" y="17479"/>
                  </a:cubicBezTo>
                  <a:cubicBezTo>
                    <a:pt x="11743" y="18788"/>
                    <a:pt x="13013" y="19443"/>
                    <a:pt x="13649" y="19443"/>
                  </a:cubicBezTo>
                  <a:cubicBezTo>
                    <a:pt x="15555" y="18788"/>
                    <a:pt x="13013" y="17479"/>
                    <a:pt x="14919" y="16825"/>
                  </a:cubicBezTo>
                  <a:cubicBezTo>
                    <a:pt x="15555" y="15516"/>
                    <a:pt x="14919" y="14861"/>
                    <a:pt x="15555" y="14861"/>
                  </a:cubicBezTo>
                  <a:cubicBezTo>
                    <a:pt x="16825" y="13552"/>
                    <a:pt x="16825" y="15516"/>
                    <a:pt x="16825" y="14861"/>
                  </a:cubicBezTo>
                  <a:cubicBezTo>
                    <a:pt x="17461" y="14861"/>
                    <a:pt x="14919" y="11588"/>
                    <a:pt x="17461" y="1224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Freeform 183">
              <a:extLst>
                <a:ext uri="{FF2B5EF4-FFF2-40B4-BE49-F238E27FC236}">
                  <a16:creationId xmlns:a16="http://schemas.microsoft.com/office/drawing/2014/main" id="{C881E7A9-D312-C3A7-BB07-4D1964722581}"/>
                </a:ext>
              </a:extLst>
            </p:cNvPr>
            <p:cNvSpPr/>
            <p:nvPr/>
          </p:nvSpPr>
          <p:spPr>
            <a:xfrm>
              <a:off x="4881897" y="1862619"/>
              <a:ext cx="53067" cy="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0663" extrusionOk="0">
                  <a:moveTo>
                    <a:pt x="7623" y="143"/>
                  </a:moveTo>
                  <a:cubicBezTo>
                    <a:pt x="11435" y="5543"/>
                    <a:pt x="20329" y="7703"/>
                    <a:pt x="20329" y="8783"/>
                  </a:cubicBezTo>
                  <a:cubicBezTo>
                    <a:pt x="20329" y="10943"/>
                    <a:pt x="13976" y="10943"/>
                    <a:pt x="16517" y="10943"/>
                  </a:cubicBezTo>
                  <a:cubicBezTo>
                    <a:pt x="17788" y="12023"/>
                    <a:pt x="16517" y="12023"/>
                    <a:pt x="17788" y="12023"/>
                  </a:cubicBezTo>
                  <a:cubicBezTo>
                    <a:pt x="13976" y="14183"/>
                    <a:pt x="13976" y="14183"/>
                    <a:pt x="13976" y="12023"/>
                  </a:cubicBezTo>
                  <a:cubicBezTo>
                    <a:pt x="13976" y="8783"/>
                    <a:pt x="11435" y="14183"/>
                    <a:pt x="10164" y="15263"/>
                  </a:cubicBezTo>
                  <a:cubicBezTo>
                    <a:pt x="7623" y="18503"/>
                    <a:pt x="11435" y="17423"/>
                    <a:pt x="10164" y="20663"/>
                  </a:cubicBezTo>
                  <a:cubicBezTo>
                    <a:pt x="6353" y="20663"/>
                    <a:pt x="7623" y="20663"/>
                    <a:pt x="6353" y="17423"/>
                  </a:cubicBezTo>
                  <a:cubicBezTo>
                    <a:pt x="6353" y="15263"/>
                    <a:pt x="3811" y="15263"/>
                    <a:pt x="3811" y="15263"/>
                  </a:cubicBezTo>
                  <a:cubicBezTo>
                    <a:pt x="6353" y="14183"/>
                    <a:pt x="0" y="14183"/>
                    <a:pt x="0" y="12023"/>
                  </a:cubicBezTo>
                  <a:cubicBezTo>
                    <a:pt x="3811" y="10943"/>
                    <a:pt x="-1271" y="8783"/>
                    <a:pt x="2541" y="7703"/>
                  </a:cubicBezTo>
                  <a:cubicBezTo>
                    <a:pt x="3811" y="5543"/>
                    <a:pt x="2541" y="4463"/>
                    <a:pt x="3811" y="4463"/>
                  </a:cubicBezTo>
                  <a:cubicBezTo>
                    <a:pt x="6353" y="2303"/>
                    <a:pt x="6353" y="5543"/>
                    <a:pt x="6353" y="4463"/>
                  </a:cubicBezTo>
                  <a:cubicBezTo>
                    <a:pt x="7623" y="4463"/>
                    <a:pt x="2541" y="-937"/>
                    <a:pt x="7623" y="14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Freeform 184">
              <a:extLst>
                <a:ext uri="{FF2B5EF4-FFF2-40B4-BE49-F238E27FC236}">
                  <a16:creationId xmlns:a16="http://schemas.microsoft.com/office/drawing/2014/main" id="{01D3CF12-5D66-667A-1A05-52FAA3F32FF6}"/>
                </a:ext>
              </a:extLst>
            </p:cNvPr>
            <p:cNvSpPr/>
            <p:nvPr/>
          </p:nvSpPr>
          <p:spPr>
            <a:xfrm>
              <a:off x="4610346" y="1297686"/>
              <a:ext cx="186931" cy="13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191" extrusionOk="0">
                  <a:moveTo>
                    <a:pt x="1117" y="18000"/>
                  </a:moveTo>
                  <a:cubicBezTo>
                    <a:pt x="1117" y="15943"/>
                    <a:pt x="1490" y="18514"/>
                    <a:pt x="1490" y="16971"/>
                  </a:cubicBezTo>
                  <a:cubicBezTo>
                    <a:pt x="1490" y="15429"/>
                    <a:pt x="1117" y="15943"/>
                    <a:pt x="1117" y="15429"/>
                  </a:cubicBezTo>
                  <a:cubicBezTo>
                    <a:pt x="372" y="14400"/>
                    <a:pt x="1117" y="15943"/>
                    <a:pt x="372" y="15429"/>
                  </a:cubicBezTo>
                  <a:cubicBezTo>
                    <a:pt x="0" y="14400"/>
                    <a:pt x="0" y="15429"/>
                    <a:pt x="0" y="14400"/>
                  </a:cubicBezTo>
                  <a:cubicBezTo>
                    <a:pt x="372" y="12857"/>
                    <a:pt x="0" y="12343"/>
                    <a:pt x="0" y="9771"/>
                  </a:cubicBezTo>
                  <a:cubicBezTo>
                    <a:pt x="372" y="7200"/>
                    <a:pt x="372" y="4114"/>
                    <a:pt x="2607" y="4114"/>
                  </a:cubicBezTo>
                  <a:cubicBezTo>
                    <a:pt x="4841" y="5143"/>
                    <a:pt x="4841" y="1543"/>
                    <a:pt x="5959" y="1543"/>
                  </a:cubicBezTo>
                  <a:cubicBezTo>
                    <a:pt x="7448" y="1543"/>
                    <a:pt x="7448" y="0"/>
                    <a:pt x="7448" y="0"/>
                  </a:cubicBezTo>
                  <a:cubicBezTo>
                    <a:pt x="7821" y="1029"/>
                    <a:pt x="6703" y="1029"/>
                    <a:pt x="7448" y="2571"/>
                  </a:cubicBezTo>
                  <a:cubicBezTo>
                    <a:pt x="7448" y="3600"/>
                    <a:pt x="7448" y="4114"/>
                    <a:pt x="7448" y="4114"/>
                  </a:cubicBezTo>
                  <a:cubicBezTo>
                    <a:pt x="6703" y="5143"/>
                    <a:pt x="6703" y="5143"/>
                    <a:pt x="6703" y="5657"/>
                  </a:cubicBezTo>
                  <a:cubicBezTo>
                    <a:pt x="5959" y="6686"/>
                    <a:pt x="7448" y="7200"/>
                    <a:pt x="6703" y="8229"/>
                  </a:cubicBezTo>
                  <a:cubicBezTo>
                    <a:pt x="5959" y="8743"/>
                    <a:pt x="6703" y="8229"/>
                    <a:pt x="7448" y="8743"/>
                  </a:cubicBezTo>
                  <a:cubicBezTo>
                    <a:pt x="7448" y="8743"/>
                    <a:pt x="8938" y="8229"/>
                    <a:pt x="8566" y="9771"/>
                  </a:cubicBezTo>
                  <a:cubicBezTo>
                    <a:pt x="8566" y="10800"/>
                    <a:pt x="7821" y="11314"/>
                    <a:pt x="7821" y="10800"/>
                  </a:cubicBezTo>
                  <a:cubicBezTo>
                    <a:pt x="7448" y="10800"/>
                    <a:pt x="7448" y="11314"/>
                    <a:pt x="7448" y="11314"/>
                  </a:cubicBezTo>
                  <a:cubicBezTo>
                    <a:pt x="6703" y="10800"/>
                    <a:pt x="7448" y="9771"/>
                    <a:pt x="6703" y="9771"/>
                  </a:cubicBezTo>
                  <a:cubicBezTo>
                    <a:pt x="5959" y="9771"/>
                    <a:pt x="6703" y="12343"/>
                    <a:pt x="5959" y="12857"/>
                  </a:cubicBezTo>
                  <a:cubicBezTo>
                    <a:pt x="5959" y="13886"/>
                    <a:pt x="4841" y="12343"/>
                    <a:pt x="5586" y="12857"/>
                  </a:cubicBezTo>
                  <a:cubicBezTo>
                    <a:pt x="5959" y="13886"/>
                    <a:pt x="4841" y="13886"/>
                    <a:pt x="4841" y="14400"/>
                  </a:cubicBezTo>
                  <a:cubicBezTo>
                    <a:pt x="5586" y="14400"/>
                    <a:pt x="3724" y="14400"/>
                    <a:pt x="4469" y="15429"/>
                  </a:cubicBezTo>
                  <a:cubicBezTo>
                    <a:pt x="4469" y="15943"/>
                    <a:pt x="4469" y="15943"/>
                    <a:pt x="4469" y="15943"/>
                  </a:cubicBezTo>
                  <a:cubicBezTo>
                    <a:pt x="4841" y="16971"/>
                    <a:pt x="3724" y="16971"/>
                    <a:pt x="4469" y="18000"/>
                  </a:cubicBezTo>
                  <a:cubicBezTo>
                    <a:pt x="4469" y="18514"/>
                    <a:pt x="4469" y="18000"/>
                    <a:pt x="5586" y="18514"/>
                  </a:cubicBezTo>
                  <a:cubicBezTo>
                    <a:pt x="5959" y="19543"/>
                    <a:pt x="5586" y="19543"/>
                    <a:pt x="5586" y="19543"/>
                  </a:cubicBezTo>
                  <a:cubicBezTo>
                    <a:pt x="4841" y="18514"/>
                    <a:pt x="4841" y="19543"/>
                    <a:pt x="4841" y="19543"/>
                  </a:cubicBezTo>
                  <a:cubicBezTo>
                    <a:pt x="4469" y="19543"/>
                    <a:pt x="4469" y="18514"/>
                    <a:pt x="3724" y="19543"/>
                  </a:cubicBezTo>
                  <a:cubicBezTo>
                    <a:pt x="3724" y="19543"/>
                    <a:pt x="3352" y="19543"/>
                    <a:pt x="2607" y="19543"/>
                  </a:cubicBezTo>
                  <a:cubicBezTo>
                    <a:pt x="2234" y="18514"/>
                    <a:pt x="2234" y="19543"/>
                    <a:pt x="1490" y="19543"/>
                  </a:cubicBezTo>
                  <a:cubicBezTo>
                    <a:pt x="1490" y="15943"/>
                    <a:pt x="1117" y="18514"/>
                    <a:pt x="1117" y="18000"/>
                  </a:cubicBezTo>
                  <a:close/>
                  <a:moveTo>
                    <a:pt x="19738" y="15943"/>
                  </a:moveTo>
                  <a:cubicBezTo>
                    <a:pt x="20483" y="15943"/>
                    <a:pt x="21600" y="18000"/>
                    <a:pt x="20855" y="18514"/>
                  </a:cubicBezTo>
                  <a:cubicBezTo>
                    <a:pt x="19738" y="18514"/>
                    <a:pt x="19366" y="16971"/>
                    <a:pt x="19738" y="15943"/>
                  </a:cubicBezTo>
                  <a:close/>
                  <a:moveTo>
                    <a:pt x="8566" y="3600"/>
                  </a:moveTo>
                  <a:cubicBezTo>
                    <a:pt x="8566" y="3600"/>
                    <a:pt x="9683" y="3600"/>
                    <a:pt x="8938" y="3600"/>
                  </a:cubicBezTo>
                  <a:cubicBezTo>
                    <a:pt x="8938" y="4114"/>
                    <a:pt x="8566" y="4114"/>
                    <a:pt x="8566" y="3600"/>
                  </a:cubicBezTo>
                  <a:close/>
                  <a:moveTo>
                    <a:pt x="7821" y="15429"/>
                  </a:moveTo>
                  <a:cubicBezTo>
                    <a:pt x="7448" y="14400"/>
                    <a:pt x="7448" y="14400"/>
                    <a:pt x="7448" y="14400"/>
                  </a:cubicBezTo>
                  <a:cubicBezTo>
                    <a:pt x="7448" y="15429"/>
                    <a:pt x="7448" y="15429"/>
                    <a:pt x="6703" y="14400"/>
                  </a:cubicBezTo>
                  <a:cubicBezTo>
                    <a:pt x="6703" y="14400"/>
                    <a:pt x="5586" y="15429"/>
                    <a:pt x="4841" y="15429"/>
                  </a:cubicBezTo>
                  <a:cubicBezTo>
                    <a:pt x="4841" y="14400"/>
                    <a:pt x="4469" y="15429"/>
                    <a:pt x="4841" y="15429"/>
                  </a:cubicBezTo>
                  <a:cubicBezTo>
                    <a:pt x="5586" y="15943"/>
                    <a:pt x="5586" y="15943"/>
                    <a:pt x="5586" y="16971"/>
                  </a:cubicBezTo>
                  <a:cubicBezTo>
                    <a:pt x="5586" y="18000"/>
                    <a:pt x="5586" y="16971"/>
                    <a:pt x="5959" y="16971"/>
                  </a:cubicBezTo>
                  <a:cubicBezTo>
                    <a:pt x="5959" y="18000"/>
                    <a:pt x="5586" y="18000"/>
                    <a:pt x="5959" y="18000"/>
                  </a:cubicBezTo>
                  <a:cubicBezTo>
                    <a:pt x="7448" y="18000"/>
                    <a:pt x="7448" y="18514"/>
                    <a:pt x="7821" y="18000"/>
                  </a:cubicBezTo>
                  <a:cubicBezTo>
                    <a:pt x="8566" y="16971"/>
                    <a:pt x="7821" y="15943"/>
                    <a:pt x="7821" y="15429"/>
                  </a:cubicBezTo>
                  <a:close/>
                  <a:moveTo>
                    <a:pt x="7448" y="13886"/>
                  </a:moveTo>
                  <a:cubicBezTo>
                    <a:pt x="7448" y="12857"/>
                    <a:pt x="7448" y="12343"/>
                    <a:pt x="7448" y="12343"/>
                  </a:cubicBezTo>
                  <a:cubicBezTo>
                    <a:pt x="7821" y="12857"/>
                    <a:pt x="7448" y="13886"/>
                    <a:pt x="7448" y="13886"/>
                  </a:cubicBezTo>
                  <a:close/>
                  <a:moveTo>
                    <a:pt x="8566" y="18000"/>
                  </a:moveTo>
                  <a:cubicBezTo>
                    <a:pt x="8566" y="18000"/>
                    <a:pt x="7821" y="18000"/>
                    <a:pt x="7821" y="18514"/>
                  </a:cubicBezTo>
                  <a:cubicBezTo>
                    <a:pt x="7821" y="18514"/>
                    <a:pt x="7448" y="19543"/>
                    <a:pt x="7448" y="20057"/>
                  </a:cubicBezTo>
                  <a:cubicBezTo>
                    <a:pt x="7821" y="21086"/>
                    <a:pt x="7821" y="18514"/>
                    <a:pt x="8566" y="18000"/>
                  </a:cubicBezTo>
                  <a:close/>
                  <a:moveTo>
                    <a:pt x="10800" y="21086"/>
                  </a:moveTo>
                  <a:cubicBezTo>
                    <a:pt x="11172" y="21086"/>
                    <a:pt x="11172" y="20057"/>
                    <a:pt x="11172" y="20057"/>
                  </a:cubicBezTo>
                  <a:cubicBezTo>
                    <a:pt x="10800" y="19543"/>
                    <a:pt x="10800" y="18514"/>
                    <a:pt x="10800" y="19543"/>
                  </a:cubicBezTo>
                  <a:cubicBezTo>
                    <a:pt x="10800" y="19543"/>
                    <a:pt x="10055" y="19543"/>
                    <a:pt x="9683" y="18514"/>
                  </a:cubicBezTo>
                  <a:cubicBezTo>
                    <a:pt x="8938" y="18514"/>
                    <a:pt x="8938" y="19543"/>
                    <a:pt x="8938" y="19543"/>
                  </a:cubicBezTo>
                  <a:cubicBezTo>
                    <a:pt x="8566" y="20057"/>
                    <a:pt x="10055" y="21086"/>
                    <a:pt x="10800" y="21086"/>
                  </a:cubicBezTo>
                  <a:close/>
                  <a:moveTo>
                    <a:pt x="11917" y="20057"/>
                  </a:moveTo>
                  <a:cubicBezTo>
                    <a:pt x="12290" y="19543"/>
                    <a:pt x="11917" y="19543"/>
                    <a:pt x="11917" y="19543"/>
                  </a:cubicBezTo>
                  <a:cubicBezTo>
                    <a:pt x="11172" y="18514"/>
                    <a:pt x="11172" y="18514"/>
                    <a:pt x="11917" y="18514"/>
                  </a:cubicBezTo>
                  <a:cubicBezTo>
                    <a:pt x="11917" y="18514"/>
                    <a:pt x="12290" y="18514"/>
                    <a:pt x="11917" y="18000"/>
                  </a:cubicBezTo>
                  <a:cubicBezTo>
                    <a:pt x="11917" y="16971"/>
                    <a:pt x="11917" y="16971"/>
                    <a:pt x="12290" y="16971"/>
                  </a:cubicBezTo>
                  <a:cubicBezTo>
                    <a:pt x="13034" y="16971"/>
                    <a:pt x="13034" y="15943"/>
                    <a:pt x="12290" y="15943"/>
                  </a:cubicBezTo>
                  <a:cubicBezTo>
                    <a:pt x="11917" y="15429"/>
                    <a:pt x="12290" y="14400"/>
                    <a:pt x="13034" y="14400"/>
                  </a:cubicBezTo>
                  <a:cubicBezTo>
                    <a:pt x="13407" y="14400"/>
                    <a:pt x="13034" y="12857"/>
                    <a:pt x="13407" y="12343"/>
                  </a:cubicBezTo>
                  <a:cubicBezTo>
                    <a:pt x="13407" y="11314"/>
                    <a:pt x="13034" y="11314"/>
                    <a:pt x="12290" y="11314"/>
                  </a:cubicBezTo>
                  <a:cubicBezTo>
                    <a:pt x="11917" y="10800"/>
                    <a:pt x="11172" y="12343"/>
                    <a:pt x="11172" y="12343"/>
                  </a:cubicBezTo>
                  <a:cubicBezTo>
                    <a:pt x="11172" y="12857"/>
                    <a:pt x="11172" y="12857"/>
                    <a:pt x="11172" y="13886"/>
                  </a:cubicBezTo>
                  <a:cubicBezTo>
                    <a:pt x="11172" y="14400"/>
                    <a:pt x="10800" y="13886"/>
                    <a:pt x="10800" y="12857"/>
                  </a:cubicBezTo>
                  <a:cubicBezTo>
                    <a:pt x="10800" y="12857"/>
                    <a:pt x="11172" y="12343"/>
                    <a:pt x="10800" y="12343"/>
                  </a:cubicBezTo>
                  <a:cubicBezTo>
                    <a:pt x="10055" y="12857"/>
                    <a:pt x="9683" y="12343"/>
                    <a:pt x="9683" y="12343"/>
                  </a:cubicBezTo>
                  <a:cubicBezTo>
                    <a:pt x="8938" y="12343"/>
                    <a:pt x="10800" y="12343"/>
                    <a:pt x="9683" y="13886"/>
                  </a:cubicBezTo>
                  <a:cubicBezTo>
                    <a:pt x="8938" y="13886"/>
                    <a:pt x="8566" y="13886"/>
                    <a:pt x="8566" y="13886"/>
                  </a:cubicBezTo>
                  <a:cubicBezTo>
                    <a:pt x="7821" y="13886"/>
                    <a:pt x="8938" y="14400"/>
                    <a:pt x="8938" y="14400"/>
                  </a:cubicBezTo>
                  <a:cubicBezTo>
                    <a:pt x="8938" y="15429"/>
                    <a:pt x="9683" y="15429"/>
                    <a:pt x="8938" y="15943"/>
                  </a:cubicBezTo>
                  <a:cubicBezTo>
                    <a:pt x="8566" y="15943"/>
                    <a:pt x="9683" y="15943"/>
                    <a:pt x="9683" y="16971"/>
                  </a:cubicBezTo>
                  <a:cubicBezTo>
                    <a:pt x="9683" y="18000"/>
                    <a:pt x="9683" y="16971"/>
                    <a:pt x="10055" y="16971"/>
                  </a:cubicBezTo>
                  <a:cubicBezTo>
                    <a:pt x="10800" y="18000"/>
                    <a:pt x="10800" y="16971"/>
                    <a:pt x="10800" y="18000"/>
                  </a:cubicBezTo>
                  <a:cubicBezTo>
                    <a:pt x="10800" y="18514"/>
                    <a:pt x="10800" y="18000"/>
                    <a:pt x="10800" y="18000"/>
                  </a:cubicBezTo>
                  <a:cubicBezTo>
                    <a:pt x="10055" y="18514"/>
                    <a:pt x="11172" y="18514"/>
                    <a:pt x="10800" y="18514"/>
                  </a:cubicBezTo>
                  <a:cubicBezTo>
                    <a:pt x="10800" y="18514"/>
                    <a:pt x="10800" y="19543"/>
                    <a:pt x="11172" y="19543"/>
                  </a:cubicBezTo>
                  <a:cubicBezTo>
                    <a:pt x="11172" y="20057"/>
                    <a:pt x="11172" y="21086"/>
                    <a:pt x="11917" y="21086"/>
                  </a:cubicBezTo>
                  <a:cubicBezTo>
                    <a:pt x="11917" y="21600"/>
                    <a:pt x="11917" y="20057"/>
                    <a:pt x="11917" y="20057"/>
                  </a:cubicBezTo>
                  <a:close/>
                  <a:moveTo>
                    <a:pt x="12290" y="18514"/>
                  </a:moveTo>
                  <a:cubicBezTo>
                    <a:pt x="12290" y="18514"/>
                    <a:pt x="12290" y="18000"/>
                    <a:pt x="13034" y="18514"/>
                  </a:cubicBezTo>
                  <a:cubicBezTo>
                    <a:pt x="13407" y="18514"/>
                    <a:pt x="11917" y="19543"/>
                    <a:pt x="12290" y="18514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Freeform 185">
              <a:extLst>
                <a:ext uri="{FF2B5EF4-FFF2-40B4-BE49-F238E27FC236}">
                  <a16:creationId xmlns:a16="http://schemas.microsoft.com/office/drawing/2014/main" id="{43F08A88-252A-5973-E630-78334BD55847}"/>
                </a:ext>
              </a:extLst>
            </p:cNvPr>
            <p:cNvSpPr/>
            <p:nvPr/>
          </p:nvSpPr>
          <p:spPr>
            <a:xfrm>
              <a:off x="4553173" y="1420943"/>
              <a:ext cx="239055" cy="30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39" extrusionOk="0">
                  <a:moveTo>
                    <a:pt x="17573" y="18522"/>
                  </a:moveTo>
                  <a:cubicBezTo>
                    <a:pt x="17573" y="18756"/>
                    <a:pt x="16990" y="18522"/>
                    <a:pt x="16114" y="18756"/>
                  </a:cubicBezTo>
                  <a:cubicBezTo>
                    <a:pt x="15530" y="19461"/>
                    <a:pt x="16990" y="19930"/>
                    <a:pt x="16406" y="19930"/>
                  </a:cubicBezTo>
                  <a:cubicBezTo>
                    <a:pt x="15530" y="20165"/>
                    <a:pt x="16990" y="20635"/>
                    <a:pt x="16406" y="20869"/>
                  </a:cubicBezTo>
                  <a:cubicBezTo>
                    <a:pt x="16114" y="21339"/>
                    <a:pt x="16114" y="20165"/>
                    <a:pt x="15530" y="20635"/>
                  </a:cubicBezTo>
                  <a:cubicBezTo>
                    <a:pt x="15238" y="20635"/>
                    <a:pt x="14654" y="19930"/>
                    <a:pt x="14654" y="20165"/>
                  </a:cubicBezTo>
                  <a:cubicBezTo>
                    <a:pt x="14363" y="20869"/>
                    <a:pt x="13779" y="20165"/>
                    <a:pt x="13487" y="20635"/>
                  </a:cubicBezTo>
                  <a:cubicBezTo>
                    <a:pt x="12611" y="20869"/>
                    <a:pt x="12027" y="21339"/>
                    <a:pt x="11736" y="20869"/>
                  </a:cubicBezTo>
                  <a:cubicBezTo>
                    <a:pt x="11736" y="20635"/>
                    <a:pt x="11152" y="20869"/>
                    <a:pt x="10860" y="20635"/>
                  </a:cubicBezTo>
                  <a:cubicBezTo>
                    <a:pt x="10276" y="20635"/>
                    <a:pt x="10860" y="21339"/>
                    <a:pt x="10276" y="21339"/>
                  </a:cubicBezTo>
                  <a:cubicBezTo>
                    <a:pt x="9984" y="21339"/>
                    <a:pt x="9400" y="20165"/>
                    <a:pt x="8525" y="20869"/>
                  </a:cubicBezTo>
                  <a:cubicBezTo>
                    <a:pt x="8233" y="20635"/>
                    <a:pt x="7649" y="20165"/>
                    <a:pt x="7357" y="20635"/>
                  </a:cubicBezTo>
                  <a:cubicBezTo>
                    <a:pt x="6773" y="20635"/>
                    <a:pt x="6773" y="19930"/>
                    <a:pt x="6482" y="20165"/>
                  </a:cubicBezTo>
                  <a:cubicBezTo>
                    <a:pt x="5606" y="20165"/>
                    <a:pt x="6482" y="20635"/>
                    <a:pt x="5606" y="20635"/>
                  </a:cubicBezTo>
                  <a:cubicBezTo>
                    <a:pt x="4438" y="20635"/>
                    <a:pt x="4438" y="20869"/>
                    <a:pt x="3563" y="20635"/>
                  </a:cubicBezTo>
                  <a:cubicBezTo>
                    <a:pt x="3563" y="17582"/>
                    <a:pt x="5898" y="16878"/>
                    <a:pt x="5022" y="16878"/>
                  </a:cubicBezTo>
                  <a:cubicBezTo>
                    <a:pt x="4438" y="16643"/>
                    <a:pt x="4146" y="16174"/>
                    <a:pt x="3271" y="16643"/>
                  </a:cubicBezTo>
                  <a:cubicBezTo>
                    <a:pt x="2395" y="16643"/>
                    <a:pt x="2687" y="16174"/>
                    <a:pt x="2395" y="16174"/>
                  </a:cubicBezTo>
                  <a:cubicBezTo>
                    <a:pt x="1519" y="16174"/>
                    <a:pt x="1811" y="15469"/>
                    <a:pt x="936" y="15469"/>
                  </a:cubicBezTo>
                  <a:cubicBezTo>
                    <a:pt x="936" y="14765"/>
                    <a:pt x="1811" y="14765"/>
                    <a:pt x="1519" y="14296"/>
                  </a:cubicBezTo>
                  <a:cubicBezTo>
                    <a:pt x="1519" y="14296"/>
                    <a:pt x="644" y="14296"/>
                    <a:pt x="644" y="13356"/>
                  </a:cubicBezTo>
                  <a:cubicBezTo>
                    <a:pt x="1811" y="12652"/>
                    <a:pt x="644" y="12887"/>
                    <a:pt x="936" y="12652"/>
                  </a:cubicBezTo>
                  <a:cubicBezTo>
                    <a:pt x="936" y="12182"/>
                    <a:pt x="644" y="12182"/>
                    <a:pt x="60" y="11948"/>
                  </a:cubicBezTo>
                  <a:cubicBezTo>
                    <a:pt x="60" y="11948"/>
                    <a:pt x="936" y="11478"/>
                    <a:pt x="60" y="11009"/>
                  </a:cubicBezTo>
                  <a:cubicBezTo>
                    <a:pt x="-232" y="11009"/>
                    <a:pt x="644" y="11009"/>
                    <a:pt x="644" y="10774"/>
                  </a:cubicBezTo>
                  <a:cubicBezTo>
                    <a:pt x="644" y="10304"/>
                    <a:pt x="936" y="10304"/>
                    <a:pt x="644" y="9600"/>
                  </a:cubicBezTo>
                  <a:cubicBezTo>
                    <a:pt x="60" y="8896"/>
                    <a:pt x="60" y="8661"/>
                    <a:pt x="936" y="8896"/>
                  </a:cubicBezTo>
                  <a:cubicBezTo>
                    <a:pt x="1519" y="8896"/>
                    <a:pt x="2395" y="8661"/>
                    <a:pt x="1811" y="8191"/>
                  </a:cubicBezTo>
                  <a:cubicBezTo>
                    <a:pt x="1519" y="8191"/>
                    <a:pt x="2687" y="7722"/>
                    <a:pt x="2687" y="7487"/>
                  </a:cubicBezTo>
                  <a:cubicBezTo>
                    <a:pt x="2687" y="6782"/>
                    <a:pt x="1811" y="7487"/>
                    <a:pt x="1811" y="6782"/>
                  </a:cubicBezTo>
                  <a:cubicBezTo>
                    <a:pt x="1811" y="6313"/>
                    <a:pt x="1811" y="6313"/>
                    <a:pt x="2395" y="6313"/>
                  </a:cubicBezTo>
                  <a:cubicBezTo>
                    <a:pt x="2687" y="6782"/>
                    <a:pt x="2687" y="6313"/>
                    <a:pt x="3271" y="4904"/>
                  </a:cubicBezTo>
                  <a:cubicBezTo>
                    <a:pt x="3271" y="4669"/>
                    <a:pt x="2395" y="4904"/>
                    <a:pt x="2687" y="4200"/>
                  </a:cubicBezTo>
                  <a:cubicBezTo>
                    <a:pt x="2687" y="3496"/>
                    <a:pt x="3271" y="3496"/>
                    <a:pt x="4146" y="3496"/>
                  </a:cubicBezTo>
                  <a:cubicBezTo>
                    <a:pt x="5898" y="3496"/>
                    <a:pt x="4438" y="3730"/>
                    <a:pt x="5606" y="4200"/>
                  </a:cubicBezTo>
                  <a:cubicBezTo>
                    <a:pt x="5898" y="4669"/>
                    <a:pt x="5022" y="3730"/>
                    <a:pt x="5898" y="3730"/>
                  </a:cubicBezTo>
                  <a:cubicBezTo>
                    <a:pt x="6482" y="3730"/>
                    <a:pt x="5898" y="4669"/>
                    <a:pt x="6482" y="4669"/>
                  </a:cubicBezTo>
                  <a:cubicBezTo>
                    <a:pt x="6773" y="4200"/>
                    <a:pt x="5898" y="2791"/>
                    <a:pt x="6482" y="3026"/>
                  </a:cubicBezTo>
                  <a:cubicBezTo>
                    <a:pt x="7357" y="3026"/>
                    <a:pt x="7649" y="3026"/>
                    <a:pt x="8233" y="3496"/>
                  </a:cubicBezTo>
                  <a:cubicBezTo>
                    <a:pt x="8525" y="3730"/>
                    <a:pt x="8233" y="3026"/>
                    <a:pt x="7357" y="2791"/>
                  </a:cubicBezTo>
                  <a:cubicBezTo>
                    <a:pt x="6773" y="2791"/>
                    <a:pt x="6773" y="2791"/>
                    <a:pt x="7357" y="2322"/>
                  </a:cubicBezTo>
                  <a:cubicBezTo>
                    <a:pt x="7649" y="2322"/>
                    <a:pt x="6482" y="2322"/>
                    <a:pt x="6773" y="2087"/>
                  </a:cubicBezTo>
                  <a:cubicBezTo>
                    <a:pt x="7357" y="1617"/>
                    <a:pt x="6482" y="2087"/>
                    <a:pt x="6482" y="1617"/>
                  </a:cubicBezTo>
                  <a:cubicBezTo>
                    <a:pt x="6482" y="1382"/>
                    <a:pt x="7649" y="1617"/>
                    <a:pt x="7357" y="913"/>
                  </a:cubicBezTo>
                  <a:cubicBezTo>
                    <a:pt x="6773" y="443"/>
                    <a:pt x="6482" y="443"/>
                    <a:pt x="6482" y="209"/>
                  </a:cubicBezTo>
                  <a:cubicBezTo>
                    <a:pt x="6773" y="209"/>
                    <a:pt x="6773" y="-261"/>
                    <a:pt x="7357" y="209"/>
                  </a:cubicBezTo>
                  <a:cubicBezTo>
                    <a:pt x="7649" y="209"/>
                    <a:pt x="8233" y="209"/>
                    <a:pt x="8233" y="209"/>
                  </a:cubicBezTo>
                  <a:cubicBezTo>
                    <a:pt x="8525" y="443"/>
                    <a:pt x="8525" y="209"/>
                    <a:pt x="9109" y="209"/>
                  </a:cubicBezTo>
                  <a:cubicBezTo>
                    <a:pt x="9400" y="443"/>
                    <a:pt x="9400" y="209"/>
                    <a:pt x="9400" y="443"/>
                  </a:cubicBezTo>
                  <a:cubicBezTo>
                    <a:pt x="9984" y="1382"/>
                    <a:pt x="9109" y="1382"/>
                    <a:pt x="9400" y="1382"/>
                  </a:cubicBezTo>
                  <a:cubicBezTo>
                    <a:pt x="9984" y="1382"/>
                    <a:pt x="9984" y="1617"/>
                    <a:pt x="10276" y="1382"/>
                  </a:cubicBezTo>
                  <a:cubicBezTo>
                    <a:pt x="10860" y="1382"/>
                    <a:pt x="10276" y="2087"/>
                    <a:pt x="11736" y="1617"/>
                  </a:cubicBezTo>
                  <a:cubicBezTo>
                    <a:pt x="12611" y="1382"/>
                    <a:pt x="12027" y="1617"/>
                    <a:pt x="12027" y="2087"/>
                  </a:cubicBezTo>
                  <a:cubicBezTo>
                    <a:pt x="12611" y="2322"/>
                    <a:pt x="11152" y="2322"/>
                    <a:pt x="11152" y="2791"/>
                  </a:cubicBezTo>
                  <a:cubicBezTo>
                    <a:pt x="11736" y="3026"/>
                    <a:pt x="12027" y="2322"/>
                    <a:pt x="12611" y="2791"/>
                  </a:cubicBezTo>
                  <a:cubicBezTo>
                    <a:pt x="13487" y="3026"/>
                    <a:pt x="12611" y="2087"/>
                    <a:pt x="13779" y="2087"/>
                  </a:cubicBezTo>
                  <a:cubicBezTo>
                    <a:pt x="14654" y="2087"/>
                    <a:pt x="15238" y="1382"/>
                    <a:pt x="15238" y="1382"/>
                  </a:cubicBezTo>
                  <a:cubicBezTo>
                    <a:pt x="15530" y="913"/>
                    <a:pt x="15530" y="1617"/>
                    <a:pt x="16114" y="1382"/>
                  </a:cubicBezTo>
                  <a:cubicBezTo>
                    <a:pt x="16406" y="1382"/>
                    <a:pt x="16114" y="1617"/>
                    <a:pt x="16990" y="2087"/>
                  </a:cubicBezTo>
                  <a:cubicBezTo>
                    <a:pt x="17573" y="2791"/>
                    <a:pt x="18449" y="2087"/>
                    <a:pt x="18449" y="2322"/>
                  </a:cubicBezTo>
                  <a:cubicBezTo>
                    <a:pt x="18449" y="2791"/>
                    <a:pt x="18449" y="2791"/>
                    <a:pt x="18449" y="2791"/>
                  </a:cubicBezTo>
                  <a:cubicBezTo>
                    <a:pt x="18449" y="3026"/>
                    <a:pt x="18449" y="3496"/>
                    <a:pt x="19325" y="3496"/>
                  </a:cubicBezTo>
                  <a:cubicBezTo>
                    <a:pt x="19325" y="3496"/>
                    <a:pt x="19325" y="3496"/>
                    <a:pt x="19325" y="3496"/>
                  </a:cubicBezTo>
                  <a:cubicBezTo>
                    <a:pt x="20200" y="5374"/>
                    <a:pt x="18449" y="5609"/>
                    <a:pt x="19617" y="6313"/>
                  </a:cubicBezTo>
                  <a:cubicBezTo>
                    <a:pt x="21076" y="7017"/>
                    <a:pt x="19617" y="7017"/>
                    <a:pt x="20200" y="7487"/>
                  </a:cubicBezTo>
                  <a:cubicBezTo>
                    <a:pt x="21076" y="8661"/>
                    <a:pt x="20200" y="8661"/>
                    <a:pt x="20200" y="9365"/>
                  </a:cubicBezTo>
                  <a:cubicBezTo>
                    <a:pt x="20492" y="10304"/>
                    <a:pt x="21368" y="9365"/>
                    <a:pt x="21076" y="11478"/>
                  </a:cubicBezTo>
                  <a:cubicBezTo>
                    <a:pt x="20200" y="11948"/>
                    <a:pt x="19617" y="11009"/>
                    <a:pt x="19617" y="11009"/>
                  </a:cubicBezTo>
                  <a:cubicBezTo>
                    <a:pt x="19325" y="11009"/>
                    <a:pt x="20200" y="11478"/>
                    <a:pt x="18741" y="11948"/>
                  </a:cubicBezTo>
                  <a:cubicBezTo>
                    <a:pt x="17573" y="11948"/>
                    <a:pt x="16990" y="12652"/>
                    <a:pt x="15530" y="12887"/>
                  </a:cubicBezTo>
                  <a:cubicBezTo>
                    <a:pt x="14654" y="13356"/>
                    <a:pt x="14363" y="13356"/>
                    <a:pt x="14654" y="14061"/>
                  </a:cubicBezTo>
                  <a:cubicBezTo>
                    <a:pt x="15530" y="14765"/>
                    <a:pt x="14363" y="15235"/>
                    <a:pt x="16114" y="15469"/>
                  </a:cubicBezTo>
                  <a:cubicBezTo>
                    <a:pt x="16990" y="15939"/>
                    <a:pt x="16990" y="16643"/>
                    <a:pt x="18449" y="17348"/>
                  </a:cubicBezTo>
                  <a:cubicBezTo>
                    <a:pt x="18449" y="18522"/>
                    <a:pt x="17573" y="17582"/>
                    <a:pt x="17573" y="18522"/>
                  </a:cubicBezTo>
                  <a:close/>
                  <a:moveTo>
                    <a:pt x="19325" y="2791"/>
                  </a:moveTo>
                  <a:cubicBezTo>
                    <a:pt x="18741" y="2791"/>
                    <a:pt x="18741" y="2322"/>
                    <a:pt x="18449" y="2322"/>
                  </a:cubicBezTo>
                  <a:cubicBezTo>
                    <a:pt x="18449" y="2087"/>
                    <a:pt x="18449" y="2791"/>
                    <a:pt x="18741" y="2791"/>
                  </a:cubicBezTo>
                  <a:cubicBezTo>
                    <a:pt x="18741" y="3026"/>
                    <a:pt x="18449" y="3026"/>
                    <a:pt x="18449" y="3026"/>
                  </a:cubicBezTo>
                  <a:cubicBezTo>
                    <a:pt x="18741" y="3026"/>
                    <a:pt x="19325" y="3026"/>
                    <a:pt x="19325" y="3026"/>
                  </a:cubicBezTo>
                  <a:cubicBezTo>
                    <a:pt x="19325" y="2791"/>
                    <a:pt x="19325" y="2791"/>
                    <a:pt x="19325" y="2791"/>
                  </a:cubicBezTo>
                  <a:close/>
                  <a:moveTo>
                    <a:pt x="12027" y="1382"/>
                  </a:moveTo>
                  <a:cubicBezTo>
                    <a:pt x="12027" y="913"/>
                    <a:pt x="12611" y="1382"/>
                    <a:pt x="12611" y="1382"/>
                  </a:cubicBezTo>
                  <a:cubicBezTo>
                    <a:pt x="12611" y="1617"/>
                    <a:pt x="11736" y="1382"/>
                    <a:pt x="12027" y="1382"/>
                  </a:cubicBezTo>
                  <a:close/>
                  <a:moveTo>
                    <a:pt x="17573" y="2087"/>
                  </a:moveTo>
                  <a:cubicBezTo>
                    <a:pt x="17573" y="1617"/>
                    <a:pt x="17573" y="1382"/>
                    <a:pt x="17865" y="1617"/>
                  </a:cubicBezTo>
                  <a:cubicBezTo>
                    <a:pt x="18449" y="2087"/>
                    <a:pt x="18449" y="1617"/>
                    <a:pt x="17865" y="1617"/>
                  </a:cubicBezTo>
                  <a:cubicBezTo>
                    <a:pt x="17573" y="1382"/>
                    <a:pt x="18449" y="913"/>
                    <a:pt x="17865" y="913"/>
                  </a:cubicBezTo>
                  <a:cubicBezTo>
                    <a:pt x="17573" y="913"/>
                    <a:pt x="17573" y="443"/>
                    <a:pt x="16990" y="443"/>
                  </a:cubicBezTo>
                  <a:cubicBezTo>
                    <a:pt x="16406" y="913"/>
                    <a:pt x="17573" y="913"/>
                    <a:pt x="17573" y="1382"/>
                  </a:cubicBezTo>
                  <a:cubicBezTo>
                    <a:pt x="16990" y="913"/>
                    <a:pt x="16990" y="913"/>
                    <a:pt x="16990" y="913"/>
                  </a:cubicBezTo>
                  <a:cubicBezTo>
                    <a:pt x="16406" y="913"/>
                    <a:pt x="16990" y="1382"/>
                    <a:pt x="16990" y="1617"/>
                  </a:cubicBezTo>
                  <a:cubicBezTo>
                    <a:pt x="16406" y="1617"/>
                    <a:pt x="16990" y="1617"/>
                    <a:pt x="16990" y="2087"/>
                  </a:cubicBezTo>
                  <a:cubicBezTo>
                    <a:pt x="17573" y="2087"/>
                    <a:pt x="17573" y="2087"/>
                    <a:pt x="17573" y="2087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Freeform 186">
              <a:extLst>
                <a:ext uri="{FF2B5EF4-FFF2-40B4-BE49-F238E27FC236}">
                  <a16:creationId xmlns:a16="http://schemas.microsoft.com/office/drawing/2014/main" id="{40A3FE85-01FD-B715-C624-DF923639F9BB}"/>
                </a:ext>
              </a:extLst>
            </p:cNvPr>
            <p:cNvSpPr/>
            <p:nvPr/>
          </p:nvSpPr>
          <p:spPr>
            <a:xfrm>
              <a:off x="4490750" y="1478768"/>
              <a:ext cx="99094" cy="1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6075"/>
                  </a:moveTo>
                  <a:cubicBezTo>
                    <a:pt x="18000" y="6075"/>
                    <a:pt x="18000" y="6075"/>
                    <a:pt x="18000" y="7425"/>
                  </a:cubicBezTo>
                  <a:cubicBezTo>
                    <a:pt x="18000" y="9450"/>
                    <a:pt x="20160" y="7425"/>
                    <a:pt x="20160" y="9450"/>
                  </a:cubicBezTo>
                  <a:cubicBezTo>
                    <a:pt x="20160" y="10125"/>
                    <a:pt x="17280" y="11475"/>
                    <a:pt x="18000" y="11475"/>
                  </a:cubicBezTo>
                  <a:cubicBezTo>
                    <a:pt x="19440" y="12150"/>
                    <a:pt x="17280" y="13500"/>
                    <a:pt x="15840" y="13500"/>
                  </a:cubicBezTo>
                  <a:cubicBezTo>
                    <a:pt x="13680" y="12150"/>
                    <a:pt x="13680" y="13500"/>
                    <a:pt x="15120" y="15525"/>
                  </a:cubicBezTo>
                  <a:cubicBezTo>
                    <a:pt x="15840" y="17550"/>
                    <a:pt x="15120" y="17550"/>
                    <a:pt x="15120" y="18900"/>
                  </a:cubicBezTo>
                  <a:cubicBezTo>
                    <a:pt x="15120" y="19575"/>
                    <a:pt x="12960" y="19575"/>
                    <a:pt x="13680" y="19575"/>
                  </a:cubicBezTo>
                  <a:cubicBezTo>
                    <a:pt x="15840" y="20925"/>
                    <a:pt x="13680" y="21600"/>
                    <a:pt x="13680" y="21600"/>
                  </a:cubicBezTo>
                  <a:cubicBezTo>
                    <a:pt x="9360" y="21600"/>
                    <a:pt x="15840" y="18900"/>
                    <a:pt x="11520" y="17550"/>
                  </a:cubicBezTo>
                  <a:cubicBezTo>
                    <a:pt x="8640" y="17550"/>
                    <a:pt x="9360" y="15525"/>
                    <a:pt x="8640" y="16875"/>
                  </a:cubicBezTo>
                  <a:cubicBezTo>
                    <a:pt x="7200" y="16875"/>
                    <a:pt x="8640" y="15525"/>
                    <a:pt x="6480" y="16875"/>
                  </a:cubicBezTo>
                  <a:cubicBezTo>
                    <a:pt x="5040" y="16875"/>
                    <a:pt x="6480" y="15525"/>
                    <a:pt x="5040" y="16875"/>
                  </a:cubicBezTo>
                  <a:cubicBezTo>
                    <a:pt x="5040" y="17550"/>
                    <a:pt x="4320" y="16875"/>
                    <a:pt x="2880" y="17550"/>
                  </a:cubicBezTo>
                  <a:cubicBezTo>
                    <a:pt x="2160" y="18900"/>
                    <a:pt x="720" y="17550"/>
                    <a:pt x="720" y="17550"/>
                  </a:cubicBezTo>
                  <a:cubicBezTo>
                    <a:pt x="0" y="17550"/>
                    <a:pt x="0" y="17550"/>
                    <a:pt x="0" y="16875"/>
                  </a:cubicBezTo>
                  <a:cubicBezTo>
                    <a:pt x="720" y="16875"/>
                    <a:pt x="720" y="16875"/>
                    <a:pt x="720" y="17550"/>
                  </a:cubicBezTo>
                  <a:cubicBezTo>
                    <a:pt x="2160" y="17550"/>
                    <a:pt x="2880" y="16875"/>
                    <a:pt x="2880" y="16875"/>
                  </a:cubicBezTo>
                  <a:cubicBezTo>
                    <a:pt x="4320" y="16875"/>
                    <a:pt x="2880" y="15525"/>
                    <a:pt x="2880" y="16875"/>
                  </a:cubicBezTo>
                  <a:cubicBezTo>
                    <a:pt x="2160" y="16875"/>
                    <a:pt x="0" y="15525"/>
                    <a:pt x="0" y="15525"/>
                  </a:cubicBezTo>
                  <a:cubicBezTo>
                    <a:pt x="720" y="14850"/>
                    <a:pt x="720" y="15525"/>
                    <a:pt x="2880" y="15525"/>
                  </a:cubicBezTo>
                  <a:cubicBezTo>
                    <a:pt x="6480" y="14850"/>
                    <a:pt x="2160" y="14850"/>
                    <a:pt x="720" y="14850"/>
                  </a:cubicBezTo>
                  <a:cubicBezTo>
                    <a:pt x="720" y="13500"/>
                    <a:pt x="4320" y="13500"/>
                    <a:pt x="2880" y="12150"/>
                  </a:cubicBezTo>
                  <a:cubicBezTo>
                    <a:pt x="2880" y="11475"/>
                    <a:pt x="4320" y="13500"/>
                    <a:pt x="5040" y="9450"/>
                  </a:cubicBezTo>
                  <a:cubicBezTo>
                    <a:pt x="7200" y="6075"/>
                    <a:pt x="6480" y="3375"/>
                    <a:pt x="7200" y="4050"/>
                  </a:cubicBezTo>
                  <a:cubicBezTo>
                    <a:pt x="10800" y="3375"/>
                    <a:pt x="8640" y="4050"/>
                    <a:pt x="8640" y="5400"/>
                  </a:cubicBezTo>
                  <a:cubicBezTo>
                    <a:pt x="8640" y="6075"/>
                    <a:pt x="10800" y="6075"/>
                    <a:pt x="9360" y="6075"/>
                  </a:cubicBezTo>
                  <a:cubicBezTo>
                    <a:pt x="8640" y="7425"/>
                    <a:pt x="8640" y="8100"/>
                    <a:pt x="9360" y="9450"/>
                  </a:cubicBezTo>
                  <a:cubicBezTo>
                    <a:pt x="11520" y="10125"/>
                    <a:pt x="13680" y="7425"/>
                    <a:pt x="11520" y="7425"/>
                  </a:cubicBezTo>
                  <a:cubicBezTo>
                    <a:pt x="10800" y="6075"/>
                    <a:pt x="12960" y="5400"/>
                    <a:pt x="11520" y="5400"/>
                  </a:cubicBezTo>
                  <a:cubicBezTo>
                    <a:pt x="10800" y="5400"/>
                    <a:pt x="11520" y="3375"/>
                    <a:pt x="10800" y="3375"/>
                  </a:cubicBezTo>
                  <a:cubicBezTo>
                    <a:pt x="9360" y="3375"/>
                    <a:pt x="10800" y="675"/>
                    <a:pt x="13680" y="0"/>
                  </a:cubicBezTo>
                  <a:cubicBezTo>
                    <a:pt x="17280" y="0"/>
                    <a:pt x="18000" y="0"/>
                    <a:pt x="19440" y="675"/>
                  </a:cubicBezTo>
                  <a:cubicBezTo>
                    <a:pt x="20160" y="675"/>
                    <a:pt x="20160" y="2025"/>
                    <a:pt x="21600" y="2025"/>
                  </a:cubicBezTo>
                  <a:cubicBezTo>
                    <a:pt x="20160" y="6075"/>
                    <a:pt x="20160" y="7425"/>
                    <a:pt x="19440" y="607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Freeform 187">
              <a:extLst>
                <a:ext uri="{FF2B5EF4-FFF2-40B4-BE49-F238E27FC236}">
                  <a16:creationId xmlns:a16="http://schemas.microsoft.com/office/drawing/2014/main" id="{C24F1F96-C05D-28F7-F106-6EB23BD458E9}"/>
                </a:ext>
              </a:extLst>
            </p:cNvPr>
            <p:cNvSpPr/>
            <p:nvPr/>
          </p:nvSpPr>
          <p:spPr>
            <a:xfrm>
              <a:off x="4463413" y="1559365"/>
              <a:ext cx="103827" cy="7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0640" extrusionOk="0">
                  <a:moveTo>
                    <a:pt x="19694" y="10272"/>
                  </a:moveTo>
                  <a:cubicBezTo>
                    <a:pt x="18424" y="11136"/>
                    <a:pt x="21600" y="10272"/>
                    <a:pt x="18424" y="12864"/>
                  </a:cubicBezTo>
                  <a:cubicBezTo>
                    <a:pt x="15247" y="15456"/>
                    <a:pt x="16518" y="19776"/>
                    <a:pt x="16518" y="20640"/>
                  </a:cubicBezTo>
                  <a:cubicBezTo>
                    <a:pt x="14612" y="20640"/>
                    <a:pt x="14612" y="18048"/>
                    <a:pt x="13341" y="18048"/>
                  </a:cubicBezTo>
                  <a:cubicBezTo>
                    <a:pt x="10800" y="17184"/>
                    <a:pt x="12706" y="14592"/>
                    <a:pt x="11435" y="14592"/>
                  </a:cubicBezTo>
                  <a:cubicBezTo>
                    <a:pt x="10800" y="12864"/>
                    <a:pt x="9529" y="18048"/>
                    <a:pt x="8894" y="14592"/>
                  </a:cubicBezTo>
                  <a:cubicBezTo>
                    <a:pt x="8894" y="11136"/>
                    <a:pt x="6988" y="12864"/>
                    <a:pt x="5718" y="11136"/>
                  </a:cubicBezTo>
                  <a:cubicBezTo>
                    <a:pt x="5082" y="8544"/>
                    <a:pt x="5082" y="11136"/>
                    <a:pt x="3812" y="8544"/>
                  </a:cubicBezTo>
                  <a:cubicBezTo>
                    <a:pt x="2541" y="5952"/>
                    <a:pt x="1906" y="10272"/>
                    <a:pt x="0" y="5088"/>
                  </a:cubicBezTo>
                  <a:cubicBezTo>
                    <a:pt x="1906" y="3360"/>
                    <a:pt x="2541" y="2496"/>
                    <a:pt x="5082" y="768"/>
                  </a:cubicBezTo>
                  <a:cubicBezTo>
                    <a:pt x="5082" y="2496"/>
                    <a:pt x="5082" y="2496"/>
                    <a:pt x="5718" y="2496"/>
                  </a:cubicBezTo>
                  <a:cubicBezTo>
                    <a:pt x="5718" y="2496"/>
                    <a:pt x="6988" y="3360"/>
                    <a:pt x="7624" y="2496"/>
                  </a:cubicBezTo>
                  <a:cubicBezTo>
                    <a:pt x="8894" y="768"/>
                    <a:pt x="9529" y="2496"/>
                    <a:pt x="9529" y="768"/>
                  </a:cubicBezTo>
                  <a:cubicBezTo>
                    <a:pt x="10800" y="-960"/>
                    <a:pt x="9529" y="768"/>
                    <a:pt x="10800" y="768"/>
                  </a:cubicBezTo>
                  <a:cubicBezTo>
                    <a:pt x="12706" y="-960"/>
                    <a:pt x="11435" y="768"/>
                    <a:pt x="12706" y="768"/>
                  </a:cubicBezTo>
                  <a:cubicBezTo>
                    <a:pt x="13341" y="-960"/>
                    <a:pt x="12706" y="2496"/>
                    <a:pt x="15247" y="2496"/>
                  </a:cubicBezTo>
                  <a:cubicBezTo>
                    <a:pt x="19694" y="3360"/>
                    <a:pt x="13341" y="7680"/>
                    <a:pt x="17788" y="7680"/>
                  </a:cubicBezTo>
                  <a:cubicBezTo>
                    <a:pt x="18424" y="8544"/>
                    <a:pt x="19694" y="8544"/>
                    <a:pt x="19694" y="10272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Freeform 188">
              <a:extLst>
                <a:ext uri="{FF2B5EF4-FFF2-40B4-BE49-F238E27FC236}">
                  <a16:creationId xmlns:a16="http://schemas.microsoft.com/office/drawing/2014/main" id="{7C60F612-3703-F0EB-1C8D-C5E8CE96DEFE}"/>
                </a:ext>
              </a:extLst>
            </p:cNvPr>
            <p:cNvSpPr/>
            <p:nvPr/>
          </p:nvSpPr>
          <p:spPr>
            <a:xfrm>
              <a:off x="4548922" y="1605185"/>
              <a:ext cx="22993" cy="3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8" h="21600" extrusionOk="0">
                  <a:moveTo>
                    <a:pt x="11653" y="21600"/>
                  </a:moveTo>
                  <a:cubicBezTo>
                    <a:pt x="11653" y="15120"/>
                    <a:pt x="18133" y="15120"/>
                    <a:pt x="13813" y="10800"/>
                  </a:cubicBezTo>
                  <a:cubicBezTo>
                    <a:pt x="13813" y="10800"/>
                    <a:pt x="7333" y="10800"/>
                    <a:pt x="7333" y="0"/>
                  </a:cubicBezTo>
                  <a:cubicBezTo>
                    <a:pt x="-3467" y="8640"/>
                    <a:pt x="853" y="19440"/>
                    <a:pt x="853" y="21600"/>
                  </a:cubicBezTo>
                  <a:cubicBezTo>
                    <a:pt x="7333" y="21600"/>
                    <a:pt x="7333" y="21600"/>
                    <a:pt x="11653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Freeform 189">
              <a:extLst>
                <a:ext uri="{FF2B5EF4-FFF2-40B4-BE49-F238E27FC236}">
                  <a16:creationId xmlns:a16="http://schemas.microsoft.com/office/drawing/2014/main" id="{D86416AE-3AFF-267D-09B7-31143318CAF6}"/>
                </a:ext>
              </a:extLst>
            </p:cNvPr>
            <p:cNvSpPr/>
            <p:nvPr/>
          </p:nvSpPr>
          <p:spPr>
            <a:xfrm>
              <a:off x="4970026" y="1260101"/>
              <a:ext cx="41533" cy="3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extrusionOk="0">
                  <a:moveTo>
                    <a:pt x="3411" y="21600"/>
                  </a:moveTo>
                  <a:cubicBezTo>
                    <a:pt x="325" y="21600"/>
                    <a:pt x="325" y="19200"/>
                    <a:pt x="3411" y="19200"/>
                  </a:cubicBezTo>
                  <a:cubicBezTo>
                    <a:pt x="4953" y="19200"/>
                    <a:pt x="4953" y="14400"/>
                    <a:pt x="3411" y="14400"/>
                  </a:cubicBezTo>
                  <a:cubicBezTo>
                    <a:pt x="-1218" y="12000"/>
                    <a:pt x="325" y="12000"/>
                    <a:pt x="325" y="12000"/>
                  </a:cubicBezTo>
                  <a:cubicBezTo>
                    <a:pt x="3411" y="7200"/>
                    <a:pt x="-1218" y="4800"/>
                    <a:pt x="325" y="4800"/>
                  </a:cubicBezTo>
                  <a:cubicBezTo>
                    <a:pt x="3411" y="4800"/>
                    <a:pt x="3411" y="7200"/>
                    <a:pt x="3411" y="4800"/>
                  </a:cubicBezTo>
                  <a:cubicBezTo>
                    <a:pt x="4953" y="0"/>
                    <a:pt x="9582" y="0"/>
                    <a:pt x="9582" y="0"/>
                  </a:cubicBezTo>
                  <a:cubicBezTo>
                    <a:pt x="9582" y="4800"/>
                    <a:pt x="12668" y="0"/>
                    <a:pt x="15753" y="4800"/>
                  </a:cubicBezTo>
                  <a:cubicBezTo>
                    <a:pt x="20382" y="7200"/>
                    <a:pt x="20382" y="7200"/>
                    <a:pt x="17296" y="7200"/>
                  </a:cubicBezTo>
                  <a:cubicBezTo>
                    <a:pt x="17296" y="7200"/>
                    <a:pt x="17296" y="4800"/>
                    <a:pt x="15753" y="7200"/>
                  </a:cubicBezTo>
                  <a:cubicBezTo>
                    <a:pt x="15753" y="12000"/>
                    <a:pt x="9582" y="14400"/>
                    <a:pt x="8039" y="14400"/>
                  </a:cubicBezTo>
                  <a:cubicBezTo>
                    <a:pt x="8039" y="12000"/>
                    <a:pt x="4953" y="19200"/>
                    <a:pt x="4953" y="19200"/>
                  </a:cubicBezTo>
                  <a:cubicBezTo>
                    <a:pt x="4953" y="21600"/>
                    <a:pt x="3411" y="21600"/>
                    <a:pt x="3411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Freeform 190">
              <a:extLst>
                <a:ext uri="{FF2B5EF4-FFF2-40B4-BE49-F238E27FC236}">
                  <a16:creationId xmlns:a16="http://schemas.microsoft.com/office/drawing/2014/main" id="{9149F2A2-EC8C-B397-53F6-96AE31174864}"/>
                </a:ext>
              </a:extLst>
            </p:cNvPr>
            <p:cNvSpPr/>
            <p:nvPr/>
          </p:nvSpPr>
          <p:spPr>
            <a:xfrm>
              <a:off x="4977676" y="1244896"/>
              <a:ext cx="26335" cy="1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17481" extrusionOk="0">
                  <a:moveTo>
                    <a:pt x="12000" y="17481"/>
                  </a:moveTo>
                  <a:cubicBezTo>
                    <a:pt x="7200" y="17481"/>
                    <a:pt x="7200" y="6681"/>
                    <a:pt x="4800" y="6681"/>
                  </a:cubicBezTo>
                  <a:cubicBezTo>
                    <a:pt x="0" y="6681"/>
                    <a:pt x="0" y="6681"/>
                    <a:pt x="0" y="6681"/>
                  </a:cubicBezTo>
                  <a:cubicBezTo>
                    <a:pt x="4800" y="3081"/>
                    <a:pt x="7200" y="6681"/>
                    <a:pt x="12000" y="3081"/>
                  </a:cubicBezTo>
                  <a:cubicBezTo>
                    <a:pt x="12000" y="-4119"/>
                    <a:pt x="12000" y="3081"/>
                    <a:pt x="14400" y="6681"/>
                  </a:cubicBezTo>
                  <a:cubicBezTo>
                    <a:pt x="21600" y="6681"/>
                    <a:pt x="19200" y="13881"/>
                    <a:pt x="19200" y="13881"/>
                  </a:cubicBezTo>
                  <a:cubicBezTo>
                    <a:pt x="14400" y="13881"/>
                    <a:pt x="14400" y="13881"/>
                    <a:pt x="14400" y="13881"/>
                  </a:cubicBezTo>
                  <a:cubicBezTo>
                    <a:pt x="12000" y="13881"/>
                    <a:pt x="12000" y="17481"/>
                    <a:pt x="12000" y="1748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Freeform 191">
              <a:extLst>
                <a:ext uri="{FF2B5EF4-FFF2-40B4-BE49-F238E27FC236}">
                  <a16:creationId xmlns:a16="http://schemas.microsoft.com/office/drawing/2014/main" id="{F0A7CD9F-6750-E2EA-9484-098C1AEB1B18}"/>
                </a:ext>
              </a:extLst>
            </p:cNvPr>
            <p:cNvSpPr/>
            <p:nvPr/>
          </p:nvSpPr>
          <p:spPr>
            <a:xfrm>
              <a:off x="5002080" y="12571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037" extrusionOk="0">
                  <a:moveTo>
                    <a:pt x="0" y="2118"/>
                  </a:moveTo>
                  <a:cubicBezTo>
                    <a:pt x="7200" y="-3282"/>
                    <a:pt x="21600" y="2118"/>
                    <a:pt x="21600" y="12918"/>
                  </a:cubicBezTo>
                  <a:cubicBezTo>
                    <a:pt x="7200" y="18318"/>
                    <a:pt x="0" y="12918"/>
                    <a:pt x="0" y="211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Freeform 192">
              <a:extLst>
                <a:ext uri="{FF2B5EF4-FFF2-40B4-BE49-F238E27FC236}">
                  <a16:creationId xmlns:a16="http://schemas.microsoft.com/office/drawing/2014/main" id="{19C9A6BF-2E34-0841-FFE5-8B1F9EE7BD14}"/>
                </a:ext>
              </a:extLst>
            </p:cNvPr>
            <p:cNvSpPr/>
            <p:nvPr/>
          </p:nvSpPr>
          <p:spPr>
            <a:xfrm>
              <a:off x="5003440" y="12425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9600" extrusionOk="0">
                  <a:moveTo>
                    <a:pt x="1469" y="0"/>
                  </a:moveTo>
                  <a:cubicBezTo>
                    <a:pt x="-5731" y="0"/>
                    <a:pt x="15869" y="0"/>
                    <a:pt x="15869" y="0"/>
                  </a:cubicBezTo>
                  <a:cubicBezTo>
                    <a:pt x="15869" y="21600"/>
                    <a:pt x="1469" y="0"/>
                    <a:pt x="1469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Freeform 193">
              <a:extLst>
                <a:ext uri="{FF2B5EF4-FFF2-40B4-BE49-F238E27FC236}">
                  <a16:creationId xmlns:a16="http://schemas.microsoft.com/office/drawing/2014/main" id="{8ED57169-D46D-98DB-D6DD-B238E9C40190}"/>
                </a:ext>
              </a:extLst>
            </p:cNvPr>
            <p:cNvSpPr/>
            <p:nvPr/>
          </p:nvSpPr>
          <p:spPr>
            <a:xfrm>
              <a:off x="4688936" y="793728"/>
              <a:ext cx="345121" cy="60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415" y="15762"/>
                  </a:moveTo>
                  <a:cubicBezTo>
                    <a:pt x="415" y="15762"/>
                    <a:pt x="415" y="15996"/>
                    <a:pt x="623" y="16112"/>
                  </a:cubicBezTo>
                  <a:cubicBezTo>
                    <a:pt x="623" y="16346"/>
                    <a:pt x="1246" y="15996"/>
                    <a:pt x="1038" y="15412"/>
                  </a:cubicBezTo>
                  <a:cubicBezTo>
                    <a:pt x="623" y="15062"/>
                    <a:pt x="1246" y="15062"/>
                    <a:pt x="1246" y="14828"/>
                  </a:cubicBezTo>
                  <a:cubicBezTo>
                    <a:pt x="1038" y="14478"/>
                    <a:pt x="1662" y="14828"/>
                    <a:pt x="1869" y="14478"/>
                  </a:cubicBezTo>
                  <a:cubicBezTo>
                    <a:pt x="2492" y="14128"/>
                    <a:pt x="1869" y="14128"/>
                    <a:pt x="2285" y="14011"/>
                  </a:cubicBezTo>
                  <a:cubicBezTo>
                    <a:pt x="2908" y="13777"/>
                    <a:pt x="1662" y="13077"/>
                    <a:pt x="1869" y="12843"/>
                  </a:cubicBezTo>
                  <a:cubicBezTo>
                    <a:pt x="1869" y="12726"/>
                    <a:pt x="2492" y="13077"/>
                    <a:pt x="2492" y="12726"/>
                  </a:cubicBezTo>
                  <a:cubicBezTo>
                    <a:pt x="2908" y="12493"/>
                    <a:pt x="3115" y="12376"/>
                    <a:pt x="2285" y="12143"/>
                  </a:cubicBezTo>
                  <a:cubicBezTo>
                    <a:pt x="1038" y="11792"/>
                    <a:pt x="2285" y="11209"/>
                    <a:pt x="1869" y="10742"/>
                  </a:cubicBezTo>
                  <a:cubicBezTo>
                    <a:pt x="1246" y="10275"/>
                    <a:pt x="1869" y="10275"/>
                    <a:pt x="1662" y="10158"/>
                  </a:cubicBezTo>
                  <a:cubicBezTo>
                    <a:pt x="1246" y="9924"/>
                    <a:pt x="1869" y="9924"/>
                    <a:pt x="1662" y="9574"/>
                  </a:cubicBezTo>
                  <a:cubicBezTo>
                    <a:pt x="1038" y="9224"/>
                    <a:pt x="1869" y="9224"/>
                    <a:pt x="1662" y="9107"/>
                  </a:cubicBezTo>
                  <a:cubicBezTo>
                    <a:pt x="1662" y="8640"/>
                    <a:pt x="2908" y="8290"/>
                    <a:pt x="3115" y="8173"/>
                  </a:cubicBezTo>
                  <a:cubicBezTo>
                    <a:pt x="3738" y="7939"/>
                    <a:pt x="4777" y="8523"/>
                    <a:pt x="5192" y="7823"/>
                  </a:cubicBezTo>
                  <a:cubicBezTo>
                    <a:pt x="5400" y="7472"/>
                    <a:pt x="4777" y="7589"/>
                    <a:pt x="4569" y="7472"/>
                  </a:cubicBezTo>
                  <a:cubicBezTo>
                    <a:pt x="3738" y="7239"/>
                    <a:pt x="5400" y="6655"/>
                    <a:pt x="5400" y="6538"/>
                  </a:cubicBezTo>
                  <a:cubicBezTo>
                    <a:pt x="5400" y="6188"/>
                    <a:pt x="5815" y="6305"/>
                    <a:pt x="5815" y="5955"/>
                  </a:cubicBezTo>
                  <a:cubicBezTo>
                    <a:pt x="5400" y="5371"/>
                    <a:pt x="6023" y="5604"/>
                    <a:pt x="5400" y="4904"/>
                  </a:cubicBezTo>
                  <a:cubicBezTo>
                    <a:pt x="5400" y="4670"/>
                    <a:pt x="7685" y="4904"/>
                    <a:pt x="7062" y="4554"/>
                  </a:cubicBezTo>
                  <a:cubicBezTo>
                    <a:pt x="6646" y="4203"/>
                    <a:pt x="7269" y="4320"/>
                    <a:pt x="7685" y="3736"/>
                  </a:cubicBezTo>
                  <a:cubicBezTo>
                    <a:pt x="8308" y="3386"/>
                    <a:pt x="8515" y="3619"/>
                    <a:pt x="8515" y="3269"/>
                  </a:cubicBezTo>
                  <a:cubicBezTo>
                    <a:pt x="8931" y="3036"/>
                    <a:pt x="8308" y="2919"/>
                    <a:pt x="8308" y="2685"/>
                  </a:cubicBezTo>
                  <a:cubicBezTo>
                    <a:pt x="8308" y="2569"/>
                    <a:pt x="8515" y="2685"/>
                    <a:pt x="9138" y="2102"/>
                  </a:cubicBezTo>
                  <a:cubicBezTo>
                    <a:pt x="9138" y="1751"/>
                    <a:pt x="9762" y="1751"/>
                    <a:pt x="10177" y="1635"/>
                  </a:cubicBezTo>
                  <a:cubicBezTo>
                    <a:pt x="10385" y="1635"/>
                    <a:pt x="10800" y="1985"/>
                    <a:pt x="11423" y="1751"/>
                  </a:cubicBezTo>
                  <a:cubicBezTo>
                    <a:pt x="12046" y="1635"/>
                    <a:pt x="11008" y="1051"/>
                    <a:pt x="11423" y="934"/>
                  </a:cubicBezTo>
                  <a:cubicBezTo>
                    <a:pt x="12462" y="467"/>
                    <a:pt x="13915" y="1401"/>
                    <a:pt x="14954" y="1051"/>
                  </a:cubicBezTo>
                  <a:cubicBezTo>
                    <a:pt x="15577" y="934"/>
                    <a:pt x="13915" y="1051"/>
                    <a:pt x="14954" y="701"/>
                  </a:cubicBezTo>
                  <a:cubicBezTo>
                    <a:pt x="15785" y="117"/>
                    <a:pt x="13915" y="0"/>
                    <a:pt x="15785" y="0"/>
                  </a:cubicBezTo>
                  <a:cubicBezTo>
                    <a:pt x="16408" y="117"/>
                    <a:pt x="15577" y="117"/>
                    <a:pt x="16408" y="350"/>
                  </a:cubicBezTo>
                  <a:cubicBezTo>
                    <a:pt x="17031" y="701"/>
                    <a:pt x="18069" y="1051"/>
                    <a:pt x="18692" y="1051"/>
                  </a:cubicBezTo>
                  <a:cubicBezTo>
                    <a:pt x="19315" y="1051"/>
                    <a:pt x="19938" y="1284"/>
                    <a:pt x="19938" y="1401"/>
                  </a:cubicBezTo>
                  <a:cubicBezTo>
                    <a:pt x="19938" y="1635"/>
                    <a:pt x="19523" y="1401"/>
                    <a:pt x="20354" y="1635"/>
                  </a:cubicBezTo>
                  <a:cubicBezTo>
                    <a:pt x="21185" y="2102"/>
                    <a:pt x="20354" y="1751"/>
                    <a:pt x="20354" y="2102"/>
                  </a:cubicBezTo>
                  <a:cubicBezTo>
                    <a:pt x="20562" y="2685"/>
                    <a:pt x="20354" y="2569"/>
                    <a:pt x="20354" y="2685"/>
                  </a:cubicBezTo>
                  <a:cubicBezTo>
                    <a:pt x="20354" y="2919"/>
                    <a:pt x="20977" y="2569"/>
                    <a:pt x="20977" y="2685"/>
                  </a:cubicBezTo>
                  <a:cubicBezTo>
                    <a:pt x="20977" y="2919"/>
                    <a:pt x="20562" y="2919"/>
                    <a:pt x="20562" y="3269"/>
                  </a:cubicBezTo>
                  <a:cubicBezTo>
                    <a:pt x="20562" y="3386"/>
                    <a:pt x="21600" y="3619"/>
                    <a:pt x="21185" y="3736"/>
                  </a:cubicBezTo>
                  <a:cubicBezTo>
                    <a:pt x="20977" y="3970"/>
                    <a:pt x="21185" y="3970"/>
                    <a:pt x="20977" y="4320"/>
                  </a:cubicBezTo>
                  <a:cubicBezTo>
                    <a:pt x="20354" y="4670"/>
                    <a:pt x="21600" y="4904"/>
                    <a:pt x="21600" y="5371"/>
                  </a:cubicBezTo>
                  <a:cubicBezTo>
                    <a:pt x="20977" y="5604"/>
                    <a:pt x="20562" y="5254"/>
                    <a:pt x="19938" y="5371"/>
                  </a:cubicBezTo>
                  <a:cubicBezTo>
                    <a:pt x="19315" y="5604"/>
                    <a:pt x="19523" y="5254"/>
                    <a:pt x="18900" y="5371"/>
                  </a:cubicBezTo>
                  <a:cubicBezTo>
                    <a:pt x="18692" y="5604"/>
                    <a:pt x="18069" y="5838"/>
                    <a:pt x="18069" y="5955"/>
                  </a:cubicBezTo>
                  <a:cubicBezTo>
                    <a:pt x="18069" y="6188"/>
                    <a:pt x="17446" y="5955"/>
                    <a:pt x="17031" y="6305"/>
                  </a:cubicBezTo>
                  <a:cubicBezTo>
                    <a:pt x="17031" y="6889"/>
                    <a:pt x="16408" y="6655"/>
                    <a:pt x="16823" y="7005"/>
                  </a:cubicBezTo>
                  <a:cubicBezTo>
                    <a:pt x="16823" y="7472"/>
                    <a:pt x="17654" y="7472"/>
                    <a:pt x="16823" y="7823"/>
                  </a:cubicBezTo>
                  <a:cubicBezTo>
                    <a:pt x="15785" y="8173"/>
                    <a:pt x="16200" y="8640"/>
                    <a:pt x="15577" y="8640"/>
                  </a:cubicBezTo>
                  <a:cubicBezTo>
                    <a:pt x="14954" y="8640"/>
                    <a:pt x="15162" y="8874"/>
                    <a:pt x="14954" y="8874"/>
                  </a:cubicBezTo>
                  <a:cubicBezTo>
                    <a:pt x="14331" y="8874"/>
                    <a:pt x="14538" y="9224"/>
                    <a:pt x="13915" y="9107"/>
                  </a:cubicBezTo>
                  <a:cubicBezTo>
                    <a:pt x="13085" y="9107"/>
                    <a:pt x="13708" y="9808"/>
                    <a:pt x="13085" y="9574"/>
                  </a:cubicBezTo>
                  <a:cubicBezTo>
                    <a:pt x="12462" y="9457"/>
                    <a:pt x="12669" y="10158"/>
                    <a:pt x="11423" y="10158"/>
                  </a:cubicBezTo>
                  <a:cubicBezTo>
                    <a:pt x="10385" y="10275"/>
                    <a:pt x="12046" y="10275"/>
                    <a:pt x="11008" y="10742"/>
                  </a:cubicBezTo>
                  <a:cubicBezTo>
                    <a:pt x="10177" y="10858"/>
                    <a:pt x="10385" y="10275"/>
                    <a:pt x="10177" y="10742"/>
                  </a:cubicBezTo>
                  <a:cubicBezTo>
                    <a:pt x="10177" y="11092"/>
                    <a:pt x="11008" y="10742"/>
                    <a:pt x="10385" y="11209"/>
                  </a:cubicBezTo>
                  <a:cubicBezTo>
                    <a:pt x="10177" y="11559"/>
                    <a:pt x="10800" y="11909"/>
                    <a:pt x="10385" y="11909"/>
                  </a:cubicBezTo>
                  <a:cubicBezTo>
                    <a:pt x="9762" y="11909"/>
                    <a:pt x="9762" y="13544"/>
                    <a:pt x="10385" y="13544"/>
                  </a:cubicBezTo>
                  <a:cubicBezTo>
                    <a:pt x="11008" y="13544"/>
                    <a:pt x="10385" y="13777"/>
                    <a:pt x="11008" y="13544"/>
                  </a:cubicBezTo>
                  <a:cubicBezTo>
                    <a:pt x="11631" y="13544"/>
                    <a:pt x="11631" y="14011"/>
                    <a:pt x="12046" y="14011"/>
                  </a:cubicBezTo>
                  <a:cubicBezTo>
                    <a:pt x="12669" y="14011"/>
                    <a:pt x="11631" y="14361"/>
                    <a:pt x="12462" y="14361"/>
                  </a:cubicBezTo>
                  <a:cubicBezTo>
                    <a:pt x="12669" y="14361"/>
                    <a:pt x="13085" y="14478"/>
                    <a:pt x="13292" y="14711"/>
                  </a:cubicBezTo>
                  <a:cubicBezTo>
                    <a:pt x="13292" y="14828"/>
                    <a:pt x="12046" y="15178"/>
                    <a:pt x="11423" y="15412"/>
                  </a:cubicBezTo>
                  <a:cubicBezTo>
                    <a:pt x="11008" y="15645"/>
                    <a:pt x="10800" y="15062"/>
                    <a:pt x="10385" y="15178"/>
                  </a:cubicBezTo>
                  <a:cubicBezTo>
                    <a:pt x="10177" y="15178"/>
                    <a:pt x="9554" y="14828"/>
                    <a:pt x="8515" y="15178"/>
                  </a:cubicBezTo>
                  <a:cubicBezTo>
                    <a:pt x="7892" y="15645"/>
                    <a:pt x="9554" y="15062"/>
                    <a:pt x="10177" y="15412"/>
                  </a:cubicBezTo>
                  <a:cubicBezTo>
                    <a:pt x="11008" y="15996"/>
                    <a:pt x="12046" y="15178"/>
                    <a:pt x="12462" y="15412"/>
                  </a:cubicBezTo>
                  <a:cubicBezTo>
                    <a:pt x="12669" y="15762"/>
                    <a:pt x="12046" y="15645"/>
                    <a:pt x="12046" y="15762"/>
                  </a:cubicBezTo>
                  <a:cubicBezTo>
                    <a:pt x="12046" y="15996"/>
                    <a:pt x="11631" y="15762"/>
                    <a:pt x="11423" y="16112"/>
                  </a:cubicBezTo>
                  <a:cubicBezTo>
                    <a:pt x="11008" y="16346"/>
                    <a:pt x="10800" y="15762"/>
                    <a:pt x="10800" y="16112"/>
                  </a:cubicBezTo>
                  <a:cubicBezTo>
                    <a:pt x="10385" y="16463"/>
                    <a:pt x="9138" y="16463"/>
                    <a:pt x="9554" y="16696"/>
                  </a:cubicBezTo>
                  <a:cubicBezTo>
                    <a:pt x="9554" y="16813"/>
                    <a:pt x="8931" y="16696"/>
                    <a:pt x="9138" y="17046"/>
                  </a:cubicBezTo>
                  <a:cubicBezTo>
                    <a:pt x="9554" y="17280"/>
                    <a:pt x="9138" y="17280"/>
                    <a:pt x="9138" y="17630"/>
                  </a:cubicBezTo>
                  <a:cubicBezTo>
                    <a:pt x="9554" y="17747"/>
                    <a:pt x="8931" y="17981"/>
                    <a:pt x="9138" y="18097"/>
                  </a:cubicBezTo>
                  <a:cubicBezTo>
                    <a:pt x="9138" y="18331"/>
                    <a:pt x="8931" y="18681"/>
                    <a:pt x="8931" y="18915"/>
                  </a:cubicBezTo>
                  <a:cubicBezTo>
                    <a:pt x="8931" y="19265"/>
                    <a:pt x="8515" y="19382"/>
                    <a:pt x="8308" y="19965"/>
                  </a:cubicBezTo>
                  <a:cubicBezTo>
                    <a:pt x="7892" y="20666"/>
                    <a:pt x="7892" y="20082"/>
                    <a:pt x="6646" y="20082"/>
                  </a:cubicBezTo>
                  <a:cubicBezTo>
                    <a:pt x="5400" y="20316"/>
                    <a:pt x="6438" y="20549"/>
                    <a:pt x="5815" y="20549"/>
                  </a:cubicBezTo>
                  <a:cubicBezTo>
                    <a:pt x="5192" y="20316"/>
                    <a:pt x="5815" y="21366"/>
                    <a:pt x="5192" y="21366"/>
                  </a:cubicBezTo>
                  <a:cubicBezTo>
                    <a:pt x="4154" y="21250"/>
                    <a:pt x="2492" y="21600"/>
                    <a:pt x="2908" y="21250"/>
                  </a:cubicBezTo>
                  <a:cubicBezTo>
                    <a:pt x="3531" y="20666"/>
                    <a:pt x="1662" y="19732"/>
                    <a:pt x="2492" y="20082"/>
                  </a:cubicBezTo>
                  <a:cubicBezTo>
                    <a:pt x="3115" y="20316"/>
                    <a:pt x="2285" y="19732"/>
                    <a:pt x="2492" y="19732"/>
                  </a:cubicBezTo>
                  <a:cubicBezTo>
                    <a:pt x="3115" y="19732"/>
                    <a:pt x="3115" y="19382"/>
                    <a:pt x="2908" y="19615"/>
                  </a:cubicBezTo>
                  <a:cubicBezTo>
                    <a:pt x="2285" y="19615"/>
                    <a:pt x="1662" y="18448"/>
                    <a:pt x="1246" y="17981"/>
                  </a:cubicBezTo>
                  <a:cubicBezTo>
                    <a:pt x="1038" y="17397"/>
                    <a:pt x="1662" y="17397"/>
                    <a:pt x="1246" y="17046"/>
                  </a:cubicBezTo>
                  <a:cubicBezTo>
                    <a:pt x="1038" y="16813"/>
                    <a:pt x="623" y="17397"/>
                    <a:pt x="415" y="17046"/>
                  </a:cubicBezTo>
                  <a:cubicBezTo>
                    <a:pt x="0" y="16696"/>
                    <a:pt x="415" y="16463"/>
                    <a:pt x="0" y="16112"/>
                  </a:cubicBezTo>
                  <a:cubicBezTo>
                    <a:pt x="0" y="15996"/>
                    <a:pt x="415" y="15996"/>
                    <a:pt x="415" y="15762"/>
                  </a:cubicBezTo>
                  <a:close/>
                  <a:moveTo>
                    <a:pt x="12669" y="18448"/>
                  </a:moveTo>
                  <a:cubicBezTo>
                    <a:pt x="13292" y="18097"/>
                    <a:pt x="12462" y="18097"/>
                    <a:pt x="13085" y="17747"/>
                  </a:cubicBezTo>
                  <a:cubicBezTo>
                    <a:pt x="13708" y="17630"/>
                    <a:pt x="13708" y="17397"/>
                    <a:pt x="13085" y="17630"/>
                  </a:cubicBezTo>
                  <a:cubicBezTo>
                    <a:pt x="12462" y="17981"/>
                    <a:pt x="12669" y="17397"/>
                    <a:pt x="12046" y="17747"/>
                  </a:cubicBezTo>
                  <a:cubicBezTo>
                    <a:pt x="11423" y="18097"/>
                    <a:pt x="11423" y="18448"/>
                    <a:pt x="11631" y="18681"/>
                  </a:cubicBezTo>
                  <a:cubicBezTo>
                    <a:pt x="11631" y="18915"/>
                    <a:pt x="11423" y="19265"/>
                    <a:pt x="11631" y="19031"/>
                  </a:cubicBezTo>
                  <a:cubicBezTo>
                    <a:pt x="12046" y="19031"/>
                    <a:pt x="12046" y="18915"/>
                    <a:pt x="12669" y="18448"/>
                  </a:cubicBezTo>
                  <a:close/>
                  <a:moveTo>
                    <a:pt x="9762" y="18448"/>
                  </a:moveTo>
                  <a:cubicBezTo>
                    <a:pt x="9554" y="18448"/>
                    <a:pt x="9554" y="18915"/>
                    <a:pt x="9138" y="19031"/>
                  </a:cubicBezTo>
                  <a:cubicBezTo>
                    <a:pt x="8931" y="19265"/>
                    <a:pt x="8515" y="19965"/>
                    <a:pt x="8931" y="20082"/>
                  </a:cubicBezTo>
                  <a:cubicBezTo>
                    <a:pt x="8931" y="20082"/>
                    <a:pt x="10177" y="18448"/>
                    <a:pt x="9762" y="18448"/>
                  </a:cubicBezTo>
                  <a:close/>
                  <a:moveTo>
                    <a:pt x="12462" y="14011"/>
                  </a:moveTo>
                  <a:cubicBezTo>
                    <a:pt x="12046" y="14011"/>
                    <a:pt x="12046" y="13777"/>
                    <a:pt x="12046" y="13544"/>
                  </a:cubicBezTo>
                  <a:cubicBezTo>
                    <a:pt x="12462" y="14011"/>
                    <a:pt x="12462" y="14011"/>
                    <a:pt x="12462" y="14011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Freeform 199">
              <a:extLst>
                <a:ext uri="{FF2B5EF4-FFF2-40B4-BE49-F238E27FC236}">
                  <a16:creationId xmlns:a16="http://schemas.microsoft.com/office/drawing/2014/main" id="{FFDC9737-001E-9022-270C-8D3DB80E2480}"/>
                </a:ext>
              </a:extLst>
            </p:cNvPr>
            <p:cNvSpPr/>
            <p:nvPr/>
          </p:nvSpPr>
          <p:spPr>
            <a:xfrm>
              <a:off x="4914460" y="742778"/>
              <a:ext cx="313998" cy="4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8" extrusionOk="0">
                  <a:moveTo>
                    <a:pt x="2700" y="2309"/>
                  </a:moveTo>
                  <a:cubicBezTo>
                    <a:pt x="2700" y="2309"/>
                    <a:pt x="2250" y="2009"/>
                    <a:pt x="2700" y="1859"/>
                  </a:cubicBezTo>
                  <a:cubicBezTo>
                    <a:pt x="3375" y="1559"/>
                    <a:pt x="4050" y="2009"/>
                    <a:pt x="4725" y="2459"/>
                  </a:cubicBezTo>
                  <a:cubicBezTo>
                    <a:pt x="5400" y="3059"/>
                    <a:pt x="4275" y="3059"/>
                    <a:pt x="5400" y="3059"/>
                  </a:cubicBezTo>
                  <a:cubicBezTo>
                    <a:pt x="6750" y="3059"/>
                    <a:pt x="6075" y="3209"/>
                    <a:pt x="6750" y="3209"/>
                  </a:cubicBezTo>
                  <a:cubicBezTo>
                    <a:pt x="7875" y="3059"/>
                    <a:pt x="7425" y="2759"/>
                    <a:pt x="7875" y="2759"/>
                  </a:cubicBezTo>
                  <a:cubicBezTo>
                    <a:pt x="8100" y="3059"/>
                    <a:pt x="8775" y="3059"/>
                    <a:pt x="9450" y="3509"/>
                  </a:cubicBezTo>
                  <a:cubicBezTo>
                    <a:pt x="9450" y="3209"/>
                    <a:pt x="9900" y="3509"/>
                    <a:pt x="9900" y="3059"/>
                  </a:cubicBezTo>
                  <a:cubicBezTo>
                    <a:pt x="10125" y="2459"/>
                    <a:pt x="11475" y="2759"/>
                    <a:pt x="10800" y="2309"/>
                  </a:cubicBezTo>
                  <a:cubicBezTo>
                    <a:pt x="10575" y="1859"/>
                    <a:pt x="11250" y="1859"/>
                    <a:pt x="11250" y="1409"/>
                  </a:cubicBezTo>
                  <a:cubicBezTo>
                    <a:pt x="11250" y="1109"/>
                    <a:pt x="11475" y="659"/>
                    <a:pt x="12150" y="359"/>
                  </a:cubicBezTo>
                  <a:cubicBezTo>
                    <a:pt x="13050" y="209"/>
                    <a:pt x="12600" y="659"/>
                    <a:pt x="13950" y="209"/>
                  </a:cubicBezTo>
                  <a:cubicBezTo>
                    <a:pt x="14625" y="-91"/>
                    <a:pt x="14625" y="-91"/>
                    <a:pt x="15075" y="359"/>
                  </a:cubicBezTo>
                  <a:cubicBezTo>
                    <a:pt x="15300" y="659"/>
                    <a:pt x="17100" y="809"/>
                    <a:pt x="17325" y="1409"/>
                  </a:cubicBezTo>
                  <a:cubicBezTo>
                    <a:pt x="17325" y="1559"/>
                    <a:pt x="15750" y="2009"/>
                    <a:pt x="16650" y="2309"/>
                  </a:cubicBezTo>
                  <a:cubicBezTo>
                    <a:pt x="15075" y="3059"/>
                    <a:pt x="16425" y="2459"/>
                    <a:pt x="16425" y="2759"/>
                  </a:cubicBezTo>
                  <a:cubicBezTo>
                    <a:pt x="16650" y="3209"/>
                    <a:pt x="15750" y="3059"/>
                    <a:pt x="15975" y="3659"/>
                  </a:cubicBezTo>
                  <a:cubicBezTo>
                    <a:pt x="16425" y="4859"/>
                    <a:pt x="17100" y="3959"/>
                    <a:pt x="17775" y="4559"/>
                  </a:cubicBezTo>
                  <a:cubicBezTo>
                    <a:pt x="18450" y="5309"/>
                    <a:pt x="19125" y="5159"/>
                    <a:pt x="18450" y="5609"/>
                  </a:cubicBezTo>
                  <a:cubicBezTo>
                    <a:pt x="17775" y="6059"/>
                    <a:pt x="16425" y="6809"/>
                    <a:pt x="17100" y="7259"/>
                  </a:cubicBezTo>
                  <a:cubicBezTo>
                    <a:pt x="17775" y="7409"/>
                    <a:pt x="19125" y="9509"/>
                    <a:pt x="18675" y="9509"/>
                  </a:cubicBezTo>
                  <a:cubicBezTo>
                    <a:pt x="18000" y="9509"/>
                    <a:pt x="18000" y="9509"/>
                    <a:pt x="18000" y="9809"/>
                  </a:cubicBezTo>
                  <a:cubicBezTo>
                    <a:pt x="18450" y="9809"/>
                    <a:pt x="18000" y="9809"/>
                    <a:pt x="18000" y="9959"/>
                  </a:cubicBezTo>
                  <a:cubicBezTo>
                    <a:pt x="18000" y="10409"/>
                    <a:pt x="17775" y="10259"/>
                    <a:pt x="18000" y="10409"/>
                  </a:cubicBezTo>
                  <a:cubicBezTo>
                    <a:pt x="18675" y="10709"/>
                    <a:pt x="17775" y="10709"/>
                    <a:pt x="17775" y="11009"/>
                  </a:cubicBezTo>
                  <a:cubicBezTo>
                    <a:pt x="18000" y="11459"/>
                    <a:pt x="19350" y="11459"/>
                    <a:pt x="18675" y="11609"/>
                  </a:cubicBezTo>
                  <a:cubicBezTo>
                    <a:pt x="18450" y="11909"/>
                    <a:pt x="18675" y="11909"/>
                    <a:pt x="18675" y="12059"/>
                  </a:cubicBezTo>
                  <a:cubicBezTo>
                    <a:pt x="18450" y="12359"/>
                    <a:pt x="19800" y="12359"/>
                    <a:pt x="19800" y="12809"/>
                  </a:cubicBezTo>
                  <a:cubicBezTo>
                    <a:pt x="19350" y="13259"/>
                    <a:pt x="18000" y="13259"/>
                    <a:pt x="18675" y="13709"/>
                  </a:cubicBezTo>
                  <a:cubicBezTo>
                    <a:pt x="19350" y="14009"/>
                    <a:pt x="20475" y="14159"/>
                    <a:pt x="20925" y="14759"/>
                  </a:cubicBezTo>
                  <a:cubicBezTo>
                    <a:pt x="21150" y="15209"/>
                    <a:pt x="21600" y="14909"/>
                    <a:pt x="21150" y="15359"/>
                  </a:cubicBezTo>
                  <a:cubicBezTo>
                    <a:pt x="20925" y="15809"/>
                    <a:pt x="19800" y="16859"/>
                    <a:pt x="17775" y="17909"/>
                  </a:cubicBezTo>
                  <a:cubicBezTo>
                    <a:pt x="15975" y="19109"/>
                    <a:pt x="15300" y="19409"/>
                    <a:pt x="14625" y="19859"/>
                  </a:cubicBezTo>
                  <a:cubicBezTo>
                    <a:pt x="13725" y="20309"/>
                    <a:pt x="13725" y="19859"/>
                    <a:pt x="12600" y="20009"/>
                  </a:cubicBezTo>
                  <a:cubicBezTo>
                    <a:pt x="11475" y="20609"/>
                    <a:pt x="11925" y="19859"/>
                    <a:pt x="11475" y="20309"/>
                  </a:cubicBezTo>
                  <a:cubicBezTo>
                    <a:pt x="10800" y="20759"/>
                    <a:pt x="11250" y="20009"/>
                    <a:pt x="9900" y="20609"/>
                  </a:cubicBezTo>
                  <a:cubicBezTo>
                    <a:pt x="7875" y="21209"/>
                    <a:pt x="7425" y="21059"/>
                    <a:pt x="6750" y="21209"/>
                  </a:cubicBezTo>
                  <a:cubicBezTo>
                    <a:pt x="5625" y="21509"/>
                    <a:pt x="5625" y="21509"/>
                    <a:pt x="6075" y="21059"/>
                  </a:cubicBezTo>
                  <a:cubicBezTo>
                    <a:pt x="6525" y="20759"/>
                    <a:pt x="6075" y="20609"/>
                    <a:pt x="5625" y="21059"/>
                  </a:cubicBezTo>
                  <a:cubicBezTo>
                    <a:pt x="4950" y="21209"/>
                    <a:pt x="4950" y="20759"/>
                    <a:pt x="4950" y="20609"/>
                  </a:cubicBezTo>
                  <a:cubicBezTo>
                    <a:pt x="5400" y="20009"/>
                    <a:pt x="4725" y="20009"/>
                    <a:pt x="3600" y="20009"/>
                  </a:cubicBezTo>
                  <a:cubicBezTo>
                    <a:pt x="2700" y="19859"/>
                    <a:pt x="2925" y="19859"/>
                    <a:pt x="2925" y="19109"/>
                  </a:cubicBezTo>
                  <a:cubicBezTo>
                    <a:pt x="3375" y="18659"/>
                    <a:pt x="3375" y="18509"/>
                    <a:pt x="3375" y="18209"/>
                  </a:cubicBezTo>
                  <a:cubicBezTo>
                    <a:pt x="2925" y="17759"/>
                    <a:pt x="4050" y="17909"/>
                    <a:pt x="3375" y="17459"/>
                  </a:cubicBezTo>
                  <a:cubicBezTo>
                    <a:pt x="2250" y="16559"/>
                    <a:pt x="3600" y="17009"/>
                    <a:pt x="2925" y="16409"/>
                  </a:cubicBezTo>
                  <a:cubicBezTo>
                    <a:pt x="2250" y="15359"/>
                    <a:pt x="3375" y="15209"/>
                    <a:pt x="3375" y="14759"/>
                  </a:cubicBezTo>
                  <a:cubicBezTo>
                    <a:pt x="3375" y="14459"/>
                    <a:pt x="4050" y="14909"/>
                    <a:pt x="4275" y="14759"/>
                  </a:cubicBezTo>
                  <a:cubicBezTo>
                    <a:pt x="4950" y="14459"/>
                    <a:pt x="4275" y="14009"/>
                    <a:pt x="4725" y="14009"/>
                  </a:cubicBezTo>
                  <a:cubicBezTo>
                    <a:pt x="4950" y="14009"/>
                    <a:pt x="4950" y="13559"/>
                    <a:pt x="5625" y="13709"/>
                  </a:cubicBezTo>
                  <a:cubicBezTo>
                    <a:pt x="6075" y="13709"/>
                    <a:pt x="5625" y="13259"/>
                    <a:pt x="6525" y="13109"/>
                  </a:cubicBezTo>
                  <a:cubicBezTo>
                    <a:pt x="7200" y="13109"/>
                    <a:pt x="6075" y="13109"/>
                    <a:pt x="7425" y="12659"/>
                  </a:cubicBezTo>
                  <a:cubicBezTo>
                    <a:pt x="8775" y="11909"/>
                    <a:pt x="8550" y="11459"/>
                    <a:pt x="9225" y="11159"/>
                  </a:cubicBezTo>
                  <a:cubicBezTo>
                    <a:pt x="10125" y="11009"/>
                    <a:pt x="10125" y="11159"/>
                    <a:pt x="10125" y="11009"/>
                  </a:cubicBezTo>
                  <a:cubicBezTo>
                    <a:pt x="10575" y="10709"/>
                    <a:pt x="9900" y="11009"/>
                    <a:pt x="10125" y="10409"/>
                  </a:cubicBezTo>
                  <a:cubicBezTo>
                    <a:pt x="10125" y="9959"/>
                    <a:pt x="10575" y="9809"/>
                    <a:pt x="9450" y="9509"/>
                  </a:cubicBezTo>
                  <a:cubicBezTo>
                    <a:pt x="8550" y="9509"/>
                    <a:pt x="9225" y="9359"/>
                    <a:pt x="8100" y="9359"/>
                  </a:cubicBezTo>
                  <a:cubicBezTo>
                    <a:pt x="8100" y="8609"/>
                    <a:pt x="6750" y="8309"/>
                    <a:pt x="7425" y="7859"/>
                  </a:cubicBezTo>
                  <a:cubicBezTo>
                    <a:pt x="7875" y="7409"/>
                    <a:pt x="7425" y="7409"/>
                    <a:pt x="7875" y="7259"/>
                  </a:cubicBezTo>
                  <a:cubicBezTo>
                    <a:pt x="8100" y="6959"/>
                    <a:pt x="7200" y="6809"/>
                    <a:pt x="7200" y="6509"/>
                  </a:cubicBezTo>
                  <a:cubicBezTo>
                    <a:pt x="7200" y="6059"/>
                    <a:pt x="7425" y="6059"/>
                    <a:pt x="7425" y="5759"/>
                  </a:cubicBezTo>
                  <a:cubicBezTo>
                    <a:pt x="7425" y="5609"/>
                    <a:pt x="6750" y="6059"/>
                    <a:pt x="6750" y="5759"/>
                  </a:cubicBezTo>
                  <a:cubicBezTo>
                    <a:pt x="6750" y="5609"/>
                    <a:pt x="7200" y="5759"/>
                    <a:pt x="6750" y="5159"/>
                  </a:cubicBezTo>
                  <a:cubicBezTo>
                    <a:pt x="6750" y="4559"/>
                    <a:pt x="7875" y="5159"/>
                    <a:pt x="6750" y="4409"/>
                  </a:cubicBezTo>
                  <a:cubicBezTo>
                    <a:pt x="6075" y="4109"/>
                    <a:pt x="6525" y="4409"/>
                    <a:pt x="6525" y="4109"/>
                  </a:cubicBezTo>
                  <a:cubicBezTo>
                    <a:pt x="6525" y="3959"/>
                    <a:pt x="5625" y="3659"/>
                    <a:pt x="4950" y="3659"/>
                  </a:cubicBezTo>
                  <a:cubicBezTo>
                    <a:pt x="4275" y="3659"/>
                    <a:pt x="3375" y="3209"/>
                    <a:pt x="2700" y="2759"/>
                  </a:cubicBezTo>
                  <a:cubicBezTo>
                    <a:pt x="1575" y="2459"/>
                    <a:pt x="2700" y="2459"/>
                    <a:pt x="2025" y="2309"/>
                  </a:cubicBezTo>
                  <a:cubicBezTo>
                    <a:pt x="2025" y="2009"/>
                    <a:pt x="2700" y="2459"/>
                    <a:pt x="2700" y="2309"/>
                  </a:cubicBezTo>
                  <a:close/>
                  <a:moveTo>
                    <a:pt x="4275" y="20309"/>
                  </a:moveTo>
                  <a:cubicBezTo>
                    <a:pt x="4275" y="20309"/>
                    <a:pt x="4725" y="20309"/>
                    <a:pt x="4725" y="20609"/>
                  </a:cubicBezTo>
                  <a:cubicBezTo>
                    <a:pt x="4725" y="20609"/>
                    <a:pt x="4275" y="20609"/>
                    <a:pt x="4275" y="20309"/>
                  </a:cubicBezTo>
                  <a:close/>
                  <a:moveTo>
                    <a:pt x="4050" y="20309"/>
                  </a:moveTo>
                  <a:cubicBezTo>
                    <a:pt x="4050" y="20309"/>
                    <a:pt x="3600" y="20009"/>
                    <a:pt x="4050" y="20009"/>
                  </a:cubicBezTo>
                  <a:cubicBezTo>
                    <a:pt x="4050" y="20009"/>
                    <a:pt x="4275" y="20309"/>
                    <a:pt x="4050" y="20309"/>
                  </a:cubicBezTo>
                  <a:close/>
                  <a:moveTo>
                    <a:pt x="3375" y="20759"/>
                  </a:moveTo>
                  <a:cubicBezTo>
                    <a:pt x="3375" y="20609"/>
                    <a:pt x="3600" y="20609"/>
                    <a:pt x="3600" y="20759"/>
                  </a:cubicBezTo>
                  <a:cubicBezTo>
                    <a:pt x="3375" y="20759"/>
                    <a:pt x="3375" y="20759"/>
                    <a:pt x="3375" y="20759"/>
                  </a:cubicBezTo>
                  <a:close/>
                  <a:moveTo>
                    <a:pt x="4050" y="20759"/>
                  </a:moveTo>
                  <a:cubicBezTo>
                    <a:pt x="4050" y="20609"/>
                    <a:pt x="4275" y="20609"/>
                    <a:pt x="4275" y="20609"/>
                  </a:cubicBezTo>
                  <a:cubicBezTo>
                    <a:pt x="4275" y="20759"/>
                    <a:pt x="4275" y="20759"/>
                    <a:pt x="4050" y="20759"/>
                  </a:cubicBezTo>
                  <a:close/>
                  <a:moveTo>
                    <a:pt x="3600" y="20759"/>
                  </a:moveTo>
                  <a:cubicBezTo>
                    <a:pt x="3600" y="20609"/>
                    <a:pt x="4050" y="20609"/>
                    <a:pt x="4050" y="20609"/>
                  </a:cubicBezTo>
                  <a:cubicBezTo>
                    <a:pt x="4050" y="20759"/>
                    <a:pt x="3600" y="20759"/>
                    <a:pt x="3600" y="20759"/>
                  </a:cubicBezTo>
                  <a:close/>
                  <a:moveTo>
                    <a:pt x="900" y="21059"/>
                  </a:moveTo>
                  <a:cubicBezTo>
                    <a:pt x="900" y="21059"/>
                    <a:pt x="675" y="20759"/>
                    <a:pt x="900" y="20759"/>
                  </a:cubicBezTo>
                  <a:cubicBezTo>
                    <a:pt x="900" y="20759"/>
                    <a:pt x="1350" y="21059"/>
                    <a:pt x="900" y="21059"/>
                  </a:cubicBezTo>
                  <a:close/>
                  <a:moveTo>
                    <a:pt x="675" y="20759"/>
                  </a:moveTo>
                  <a:cubicBezTo>
                    <a:pt x="900" y="20759"/>
                    <a:pt x="675" y="20609"/>
                    <a:pt x="900" y="20609"/>
                  </a:cubicBezTo>
                  <a:cubicBezTo>
                    <a:pt x="900" y="20609"/>
                    <a:pt x="900" y="20759"/>
                    <a:pt x="1350" y="20609"/>
                  </a:cubicBezTo>
                  <a:cubicBezTo>
                    <a:pt x="1350" y="20309"/>
                    <a:pt x="1350" y="20309"/>
                    <a:pt x="675" y="20309"/>
                  </a:cubicBezTo>
                  <a:cubicBezTo>
                    <a:pt x="0" y="20009"/>
                    <a:pt x="675" y="20309"/>
                    <a:pt x="675" y="20609"/>
                  </a:cubicBezTo>
                  <a:cubicBezTo>
                    <a:pt x="225" y="20759"/>
                    <a:pt x="225" y="20309"/>
                    <a:pt x="225" y="20309"/>
                  </a:cubicBezTo>
                  <a:cubicBezTo>
                    <a:pt x="225" y="20609"/>
                    <a:pt x="0" y="20609"/>
                    <a:pt x="0" y="20609"/>
                  </a:cubicBezTo>
                  <a:cubicBezTo>
                    <a:pt x="0" y="20759"/>
                    <a:pt x="0" y="20609"/>
                    <a:pt x="0" y="20609"/>
                  </a:cubicBezTo>
                  <a:cubicBezTo>
                    <a:pt x="225" y="20759"/>
                    <a:pt x="225" y="20759"/>
                    <a:pt x="225" y="20759"/>
                  </a:cubicBezTo>
                  <a:cubicBezTo>
                    <a:pt x="675" y="20759"/>
                    <a:pt x="675" y="21059"/>
                    <a:pt x="675" y="20759"/>
                  </a:cubicBezTo>
                  <a:close/>
                  <a:moveTo>
                    <a:pt x="9900" y="11009"/>
                  </a:moveTo>
                  <a:cubicBezTo>
                    <a:pt x="10125" y="10709"/>
                    <a:pt x="9900" y="10709"/>
                    <a:pt x="9225" y="10709"/>
                  </a:cubicBezTo>
                  <a:cubicBezTo>
                    <a:pt x="8775" y="10709"/>
                    <a:pt x="8775" y="11009"/>
                    <a:pt x="9225" y="11009"/>
                  </a:cubicBezTo>
                  <a:cubicBezTo>
                    <a:pt x="9450" y="11009"/>
                    <a:pt x="9450" y="11009"/>
                    <a:pt x="9900" y="11009"/>
                  </a:cubicBezTo>
                  <a:close/>
                  <a:moveTo>
                    <a:pt x="3375" y="14459"/>
                  </a:moveTo>
                  <a:cubicBezTo>
                    <a:pt x="2925" y="14459"/>
                    <a:pt x="2925" y="14459"/>
                    <a:pt x="2925" y="14459"/>
                  </a:cubicBezTo>
                  <a:cubicBezTo>
                    <a:pt x="2925" y="14459"/>
                    <a:pt x="2700" y="14459"/>
                    <a:pt x="2925" y="14759"/>
                  </a:cubicBezTo>
                  <a:cubicBezTo>
                    <a:pt x="2925" y="14759"/>
                    <a:pt x="3375" y="14759"/>
                    <a:pt x="3375" y="14459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Freeform 200">
              <a:extLst>
                <a:ext uri="{FF2B5EF4-FFF2-40B4-BE49-F238E27FC236}">
                  <a16:creationId xmlns:a16="http://schemas.microsoft.com/office/drawing/2014/main" id="{E71380A9-8323-5B10-6481-482B5D4D68D7}"/>
                </a:ext>
              </a:extLst>
            </p:cNvPr>
            <p:cNvSpPr/>
            <p:nvPr/>
          </p:nvSpPr>
          <p:spPr>
            <a:xfrm>
              <a:off x="4523105" y="203293"/>
              <a:ext cx="693865" cy="108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16" extrusionOk="0">
                  <a:moveTo>
                    <a:pt x="9475" y="4177"/>
                  </a:moveTo>
                  <a:cubicBezTo>
                    <a:pt x="8456" y="3982"/>
                    <a:pt x="8864" y="3787"/>
                    <a:pt x="8049" y="3592"/>
                  </a:cubicBezTo>
                  <a:cubicBezTo>
                    <a:pt x="7132" y="3396"/>
                    <a:pt x="7336" y="3266"/>
                    <a:pt x="8049" y="3201"/>
                  </a:cubicBezTo>
                  <a:cubicBezTo>
                    <a:pt x="9068" y="3071"/>
                    <a:pt x="9985" y="2811"/>
                    <a:pt x="8456" y="2876"/>
                  </a:cubicBezTo>
                  <a:cubicBezTo>
                    <a:pt x="6826" y="3006"/>
                    <a:pt x="6724" y="2876"/>
                    <a:pt x="8049" y="2616"/>
                  </a:cubicBezTo>
                  <a:cubicBezTo>
                    <a:pt x="9373" y="2355"/>
                    <a:pt x="10290" y="2160"/>
                    <a:pt x="9170" y="2160"/>
                  </a:cubicBezTo>
                  <a:cubicBezTo>
                    <a:pt x="8049" y="2160"/>
                    <a:pt x="9068" y="1900"/>
                    <a:pt x="8049" y="2160"/>
                  </a:cubicBezTo>
                  <a:cubicBezTo>
                    <a:pt x="7336" y="2486"/>
                    <a:pt x="7030" y="2811"/>
                    <a:pt x="6215" y="2290"/>
                  </a:cubicBezTo>
                  <a:cubicBezTo>
                    <a:pt x="5502" y="1705"/>
                    <a:pt x="5196" y="1770"/>
                    <a:pt x="5807" y="1705"/>
                  </a:cubicBezTo>
                  <a:cubicBezTo>
                    <a:pt x="6215" y="1705"/>
                    <a:pt x="5604" y="1705"/>
                    <a:pt x="5807" y="1510"/>
                  </a:cubicBezTo>
                  <a:cubicBezTo>
                    <a:pt x="5909" y="1184"/>
                    <a:pt x="5502" y="1770"/>
                    <a:pt x="5196" y="1510"/>
                  </a:cubicBezTo>
                  <a:cubicBezTo>
                    <a:pt x="4890" y="1184"/>
                    <a:pt x="4483" y="1184"/>
                    <a:pt x="5196" y="859"/>
                  </a:cubicBezTo>
                  <a:cubicBezTo>
                    <a:pt x="5909" y="599"/>
                    <a:pt x="5604" y="989"/>
                    <a:pt x="6113" y="859"/>
                  </a:cubicBezTo>
                  <a:cubicBezTo>
                    <a:pt x="6419" y="664"/>
                    <a:pt x="6215" y="989"/>
                    <a:pt x="6826" y="794"/>
                  </a:cubicBezTo>
                  <a:cubicBezTo>
                    <a:pt x="7641" y="664"/>
                    <a:pt x="7641" y="859"/>
                    <a:pt x="7030" y="989"/>
                  </a:cubicBezTo>
                  <a:cubicBezTo>
                    <a:pt x="6419" y="1054"/>
                    <a:pt x="7132" y="989"/>
                    <a:pt x="7336" y="1380"/>
                  </a:cubicBezTo>
                  <a:cubicBezTo>
                    <a:pt x="7641" y="1705"/>
                    <a:pt x="7336" y="989"/>
                    <a:pt x="7743" y="859"/>
                  </a:cubicBezTo>
                  <a:cubicBezTo>
                    <a:pt x="8456" y="794"/>
                    <a:pt x="9068" y="1770"/>
                    <a:pt x="9373" y="1770"/>
                  </a:cubicBezTo>
                  <a:cubicBezTo>
                    <a:pt x="9781" y="1770"/>
                    <a:pt x="8456" y="859"/>
                    <a:pt x="9068" y="664"/>
                  </a:cubicBezTo>
                  <a:cubicBezTo>
                    <a:pt x="9475" y="339"/>
                    <a:pt x="9373" y="664"/>
                    <a:pt x="9985" y="664"/>
                  </a:cubicBezTo>
                  <a:cubicBezTo>
                    <a:pt x="10392" y="664"/>
                    <a:pt x="10392" y="794"/>
                    <a:pt x="10698" y="859"/>
                  </a:cubicBezTo>
                  <a:cubicBezTo>
                    <a:pt x="10902" y="859"/>
                    <a:pt x="10392" y="989"/>
                    <a:pt x="10596" y="1249"/>
                  </a:cubicBezTo>
                  <a:cubicBezTo>
                    <a:pt x="10698" y="1510"/>
                    <a:pt x="10596" y="859"/>
                    <a:pt x="11207" y="1054"/>
                  </a:cubicBezTo>
                  <a:cubicBezTo>
                    <a:pt x="11717" y="1249"/>
                    <a:pt x="11004" y="1575"/>
                    <a:pt x="11819" y="1510"/>
                  </a:cubicBezTo>
                  <a:cubicBezTo>
                    <a:pt x="12430" y="1510"/>
                    <a:pt x="12023" y="1575"/>
                    <a:pt x="12940" y="1770"/>
                  </a:cubicBezTo>
                  <a:cubicBezTo>
                    <a:pt x="13856" y="1900"/>
                    <a:pt x="13856" y="1965"/>
                    <a:pt x="12430" y="2095"/>
                  </a:cubicBezTo>
                  <a:cubicBezTo>
                    <a:pt x="11004" y="2095"/>
                    <a:pt x="12124" y="2616"/>
                    <a:pt x="11207" y="2681"/>
                  </a:cubicBezTo>
                  <a:cubicBezTo>
                    <a:pt x="10392" y="2876"/>
                    <a:pt x="11717" y="3071"/>
                    <a:pt x="10698" y="3266"/>
                  </a:cubicBezTo>
                  <a:cubicBezTo>
                    <a:pt x="9679" y="3526"/>
                    <a:pt x="10596" y="4437"/>
                    <a:pt x="9475" y="4177"/>
                  </a:cubicBezTo>
                  <a:close/>
                  <a:moveTo>
                    <a:pt x="13245" y="2486"/>
                  </a:moveTo>
                  <a:cubicBezTo>
                    <a:pt x="13653" y="2355"/>
                    <a:pt x="14162" y="2486"/>
                    <a:pt x="14162" y="2290"/>
                  </a:cubicBezTo>
                  <a:cubicBezTo>
                    <a:pt x="13958" y="2095"/>
                    <a:pt x="13551" y="2095"/>
                    <a:pt x="13041" y="2160"/>
                  </a:cubicBezTo>
                  <a:cubicBezTo>
                    <a:pt x="12634" y="2290"/>
                    <a:pt x="12328" y="2160"/>
                    <a:pt x="12736" y="2355"/>
                  </a:cubicBezTo>
                  <a:cubicBezTo>
                    <a:pt x="13041" y="2486"/>
                    <a:pt x="12736" y="2616"/>
                    <a:pt x="13245" y="2486"/>
                  </a:cubicBezTo>
                  <a:close/>
                  <a:moveTo>
                    <a:pt x="4992" y="2160"/>
                  </a:moveTo>
                  <a:cubicBezTo>
                    <a:pt x="5196" y="2486"/>
                    <a:pt x="4992" y="2095"/>
                    <a:pt x="5604" y="2355"/>
                  </a:cubicBezTo>
                  <a:cubicBezTo>
                    <a:pt x="6419" y="2681"/>
                    <a:pt x="5807" y="2160"/>
                    <a:pt x="5502" y="2160"/>
                  </a:cubicBezTo>
                  <a:cubicBezTo>
                    <a:pt x="5196" y="2160"/>
                    <a:pt x="5196" y="1705"/>
                    <a:pt x="4687" y="1770"/>
                  </a:cubicBezTo>
                  <a:cubicBezTo>
                    <a:pt x="4483" y="1770"/>
                    <a:pt x="4687" y="1900"/>
                    <a:pt x="4992" y="2160"/>
                  </a:cubicBezTo>
                  <a:close/>
                  <a:moveTo>
                    <a:pt x="13245" y="3071"/>
                  </a:moveTo>
                  <a:cubicBezTo>
                    <a:pt x="12736" y="3396"/>
                    <a:pt x="13245" y="3266"/>
                    <a:pt x="13958" y="3266"/>
                  </a:cubicBezTo>
                  <a:cubicBezTo>
                    <a:pt x="14773" y="3201"/>
                    <a:pt x="13653" y="3722"/>
                    <a:pt x="14773" y="3396"/>
                  </a:cubicBezTo>
                  <a:cubicBezTo>
                    <a:pt x="15385" y="3266"/>
                    <a:pt x="16506" y="3006"/>
                    <a:pt x="15996" y="2876"/>
                  </a:cubicBezTo>
                  <a:cubicBezTo>
                    <a:pt x="15690" y="2811"/>
                    <a:pt x="15690" y="3006"/>
                    <a:pt x="15079" y="2811"/>
                  </a:cubicBezTo>
                  <a:cubicBezTo>
                    <a:pt x="14468" y="2616"/>
                    <a:pt x="15589" y="2616"/>
                    <a:pt x="15079" y="2486"/>
                  </a:cubicBezTo>
                  <a:cubicBezTo>
                    <a:pt x="14570" y="2355"/>
                    <a:pt x="12328" y="2486"/>
                    <a:pt x="13551" y="2811"/>
                  </a:cubicBezTo>
                  <a:cubicBezTo>
                    <a:pt x="13653" y="2876"/>
                    <a:pt x="13653" y="2876"/>
                    <a:pt x="13245" y="3071"/>
                  </a:cubicBezTo>
                  <a:close/>
                  <a:moveTo>
                    <a:pt x="13245" y="794"/>
                  </a:moveTo>
                  <a:cubicBezTo>
                    <a:pt x="14162" y="794"/>
                    <a:pt x="13653" y="859"/>
                    <a:pt x="12430" y="989"/>
                  </a:cubicBezTo>
                  <a:cubicBezTo>
                    <a:pt x="11207" y="1184"/>
                    <a:pt x="13041" y="1249"/>
                    <a:pt x="13958" y="1249"/>
                  </a:cubicBezTo>
                  <a:cubicBezTo>
                    <a:pt x="14773" y="1249"/>
                    <a:pt x="15283" y="1770"/>
                    <a:pt x="15894" y="1380"/>
                  </a:cubicBezTo>
                  <a:cubicBezTo>
                    <a:pt x="16506" y="1054"/>
                    <a:pt x="16302" y="1380"/>
                    <a:pt x="16913" y="1249"/>
                  </a:cubicBezTo>
                  <a:cubicBezTo>
                    <a:pt x="17524" y="1184"/>
                    <a:pt x="16607" y="1054"/>
                    <a:pt x="17932" y="794"/>
                  </a:cubicBezTo>
                  <a:cubicBezTo>
                    <a:pt x="18645" y="664"/>
                    <a:pt x="17932" y="339"/>
                    <a:pt x="17423" y="339"/>
                  </a:cubicBezTo>
                  <a:cubicBezTo>
                    <a:pt x="17117" y="469"/>
                    <a:pt x="16607" y="273"/>
                    <a:pt x="15894" y="143"/>
                  </a:cubicBezTo>
                  <a:cubicBezTo>
                    <a:pt x="15079" y="143"/>
                    <a:pt x="15589" y="469"/>
                    <a:pt x="15079" y="339"/>
                  </a:cubicBezTo>
                  <a:cubicBezTo>
                    <a:pt x="14570" y="339"/>
                    <a:pt x="15283" y="143"/>
                    <a:pt x="14977" y="78"/>
                  </a:cubicBezTo>
                  <a:cubicBezTo>
                    <a:pt x="14773" y="-52"/>
                    <a:pt x="14264" y="-52"/>
                    <a:pt x="14264" y="339"/>
                  </a:cubicBezTo>
                  <a:cubicBezTo>
                    <a:pt x="14264" y="664"/>
                    <a:pt x="14162" y="664"/>
                    <a:pt x="13856" y="339"/>
                  </a:cubicBezTo>
                  <a:cubicBezTo>
                    <a:pt x="13551" y="78"/>
                    <a:pt x="13653" y="469"/>
                    <a:pt x="12430" y="143"/>
                  </a:cubicBezTo>
                  <a:cubicBezTo>
                    <a:pt x="11207" y="-247"/>
                    <a:pt x="12736" y="599"/>
                    <a:pt x="11819" y="273"/>
                  </a:cubicBezTo>
                  <a:cubicBezTo>
                    <a:pt x="10698" y="-52"/>
                    <a:pt x="12124" y="599"/>
                    <a:pt x="11309" y="339"/>
                  </a:cubicBezTo>
                  <a:cubicBezTo>
                    <a:pt x="10596" y="273"/>
                    <a:pt x="10392" y="469"/>
                    <a:pt x="10902" y="599"/>
                  </a:cubicBezTo>
                  <a:cubicBezTo>
                    <a:pt x="11309" y="794"/>
                    <a:pt x="10596" y="599"/>
                    <a:pt x="11309" y="859"/>
                  </a:cubicBezTo>
                  <a:cubicBezTo>
                    <a:pt x="11819" y="1054"/>
                    <a:pt x="12124" y="794"/>
                    <a:pt x="13245" y="794"/>
                  </a:cubicBezTo>
                  <a:close/>
                  <a:moveTo>
                    <a:pt x="19868" y="11399"/>
                  </a:moveTo>
                  <a:cubicBezTo>
                    <a:pt x="19868" y="11269"/>
                    <a:pt x="20377" y="11269"/>
                    <a:pt x="20479" y="11204"/>
                  </a:cubicBezTo>
                  <a:cubicBezTo>
                    <a:pt x="20683" y="11073"/>
                    <a:pt x="20479" y="11073"/>
                    <a:pt x="20785" y="11073"/>
                  </a:cubicBezTo>
                  <a:cubicBezTo>
                    <a:pt x="20989" y="11204"/>
                    <a:pt x="21294" y="11204"/>
                    <a:pt x="21192" y="10943"/>
                  </a:cubicBezTo>
                  <a:cubicBezTo>
                    <a:pt x="21192" y="10943"/>
                    <a:pt x="21192" y="10943"/>
                    <a:pt x="21192" y="10878"/>
                  </a:cubicBezTo>
                  <a:cubicBezTo>
                    <a:pt x="20785" y="10878"/>
                    <a:pt x="20785" y="10943"/>
                    <a:pt x="20683" y="10878"/>
                  </a:cubicBezTo>
                  <a:cubicBezTo>
                    <a:pt x="20479" y="10748"/>
                    <a:pt x="20479" y="10943"/>
                    <a:pt x="20377" y="10943"/>
                  </a:cubicBezTo>
                  <a:cubicBezTo>
                    <a:pt x="20173" y="10943"/>
                    <a:pt x="20072" y="10943"/>
                    <a:pt x="20173" y="10943"/>
                  </a:cubicBezTo>
                  <a:cubicBezTo>
                    <a:pt x="20173" y="10878"/>
                    <a:pt x="20377" y="10748"/>
                    <a:pt x="19868" y="10683"/>
                  </a:cubicBezTo>
                  <a:cubicBezTo>
                    <a:pt x="19562" y="10683"/>
                    <a:pt x="19562" y="10553"/>
                    <a:pt x="19460" y="10553"/>
                  </a:cubicBezTo>
                  <a:cubicBezTo>
                    <a:pt x="19155" y="10553"/>
                    <a:pt x="19256" y="10488"/>
                    <a:pt x="20072" y="10683"/>
                  </a:cubicBezTo>
                  <a:cubicBezTo>
                    <a:pt x="20683" y="10748"/>
                    <a:pt x="20683" y="10488"/>
                    <a:pt x="20989" y="10488"/>
                  </a:cubicBezTo>
                  <a:cubicBezTo>
                    <a:pt x="21294" y="10488"/>
                    <a:pt x="21498" y="10293"/>
                    <a:pt x="21192" y="10293"/>
                  </a:cubicBezTo>
                  <a:cubicBezTo>
                    <a:pt x="20785" y="10293"/>
                    <a:pt x="20989" y="10163"/>
                    <a:pt x="20785" y="10163"/>
                  </a:cubicBezTo>
                  <a:cubicBezTo>
                    <a:pt x="20479" y="10163"/>
                    <a:pt x="20683" y="9967"/>
                    <a:pt x="20377" y="10098"/>
                  </a:cubicBezTo>
                  <a:cubicBezTo>
                    <a:pt x="20173" y="10163"/>
                    <a:pt x="20377" y="9967"/>
                    <a:pt x="20072" y="10098"/>
                  </a:cubicBezTo>
                  <a:cubicBezTo>
                    <a:pt x="19766" y="10098"/>
                    <a:pt x="20072" y="9967"/>
                    <a:pt x="19766" y="9837"/>
                  </a:cubicBezTo>
                  <a:cubicBezTo>
                    <a:pt x="19256" y="9837"/>
                    <a:pt x="19155" y="10098"/>
                    <a:pt x="19155" y="10293"/>
                  </a:cubicBezTo>
                  <a:cubicBezTo>
                    <a:pt x="19256" y="10358"/>
                    <a:pt x="19155" y="10163"/>
                    <a:pt x="18951" y="10293"/>
                  </a:cubicBezTo>
                  <a:cubicBezTo>
                    <a:pt x="18849" y="10293"/>
                    <a:pt x="18645" y="10293"/>
                    <a:pt x="18849" y="10163"/>
                  </a:cubicBezTo>
                  <a:cubicBezTo>
                    <a:pt x="19155" y="10098"/>
                    <a:pt x="19155" y="9967"/>
                    <a:pt x="18951" y="10098"/>
                  </a:cubicBezTo>
                  <a:cubicBezTo>
                    <a:pt x="18849" y="10098"/>
                    <a:pt x="18849" y="10098"/>
                    <a:pt x="18849" y="9967"/>
                  </a:cubicBezTo>
                  <a:cubicBezTo>
                    <a:pt x="18951" y="9967"/>
                    <a:pt x="19256" y="9837"/>
                    <a:pt x="19256" y="9772"/>
                  </a:cubicBezTo>
                  <a:cubicBezTo>
                    <a:pt x="19256" y="9642"/>
                    <a:pt x="18951" y="9837"/>
                    <a:pt x="18951" y="9772"/>
                  </a:cubicBezTo>
                  <a:cubicBezTo>
                    <a:pt x="18951" y="9642"/>
                    <a:pt x="18849" y="9772"/>
                    <a:pt x="18645" y="9642"/>
                  </a:cubicBezTo>
                  <a:cubicBezTo>
                    <a:pt x="18340" y="9577"/>
                    <a:pt x="18543" y="9772"/>
                    <a:pt x="18340" y="9772"/>
                  </a:cubicBezTo>
                  <a:cubicBezTo>
                    <a:pt x="18238" y="9642"/>
                    <a:pt x="18034" y="9837"/>
                    <a:pt x="18238" y="9837"/>
                  </a:cubicBezTo>
                  <a:cubicBezTo>
                    <a:pt x="18543" y="9837"/>
                    <a:pt x="18238" y="9967"/>
                    <a:pt x="18238" y="9967"/>
                  </a:cubicBezTo>
                  <a:cubicBezTo>
                    <a:pt x="18340" y="9967"/>
                    <a:pt x="18034" y="9967"/>
                    <a:pt x="18034" y="10098"/>
                  </a:cubicBezTo>
                  <a:cubicBezTo>
                    <a:pt x="18034" y="10163"/>
                    <a:pt x="17932" y="10098"/>
                    <a:pt x="18034" y="10163"/>
                  </a:cubicBezTo>
                  <a:cubicBezTo>
                    <a:pt x="18034" y="10293"/>
                    <a:pt x="18034" y="10293"/>
                    <a:pt x="17728" y="10358"/>
                  </a:cubicBezTo>
                  <a:cubicBezTo>
                    <a:pt x="17423" y="10488"/>
                    <a:pt x="17728" y="10163"/>
                    <a:pt x="17728" y="10098"/>
                  </a:cubicBezTo>
                  <a:cubicBezTo>
                    <a:pt x="17728" y="10098"/>
                    <a:pt x="17932" y="9837"/>
                    <a:pt x="17728" y="9837"/>
                  </a:cubicBezTo>
                  <a:cubicBezTo>
                    <a:pt x="17524" y="9772"/>
                    <a:pt x="17117" y="10098"/>
                    <a:pt x="16913" y="10293"/>
                  </a:cubicBezTo>
                  <a:cubicBezTo>
                    <a:pt x="16607" y="10488"/>
                    <a:pt x="16913" y="10358"/>
                    <a:pt x="16607" y="10553"/>
                  </a:cubicBezTo>
                  <a:cubicBezTo>
                    <a:pt x="16506" y="10683"/>
                    <a:pt x="16506" y="10553"/>
                    <a:pt x="16506" y="10553"/>
                  </a:cubicBezTo>
                  <a:cubicBezTo>
                    <a:pt x="16302" y="10683"/>
                    <a:pt x="16200" y="10553"/>
                    <a:pt x="16302" y="10488"/>
                  </a:cubicBezTo>
                  <a:cubicBezTo>
                    <a:pt x="16607" y="10358"/>
                    <a:pt x="16506" y="10358"/>
                    <a:pt x="16506" y="10358"/>
                  </a:cubicBezTo>
                  <a:cubicBezTo>
                    <a:pt x="16811" y="10163"/>
                    <a:pt x="16302" y="10293"/>
                    <a:pt x="16811" y="10098"/>
                  </a:cubicBezTo>
                  <a:cubicBezTo>
                    <a:pt x="17117" y="9837"/>
                    <a:pt x="17219" y="9837"/>
                    <a:pt x="16913" y="9837"/>
                  </a:cubicBezTo>
                  <a:cubicBezTo>
                    <a:pt x="16607" y="9837"/>
                    <a:pt x="16607" y="9642"/>
                    <a:pt x="16607" y="9837"/>
                  </a:cubicBezTo>
                  <a:cubicBezTo>
                    <a:pt x="16607" y="10098"/>
                    <a:pt x="16607" y="9837"/>
                    <a:pt x="16506" y="9837"/>
                  </a:cubicBezTo>
                  <a:cubicBezTo>
                    <a:pt x="16302" y="9772"/>
                    <a:pt x="16302" y="9837"/>
                    <a:pt x="16200" y="9772"/>
                  </a:cubicBezTo>
                  <a:cubicBezTo>
                    <a:pt x="16200" y="9772"/>
                    <a:pt x="15996" y="9772"/>
                    <a:pt x="15996" y="9837"/>
                  </a:cubicBezTo>
                  <a:cubicBezTo>
                    <a:pt x="16200" y="9837"/>
                    <a:pt x="16200" y="9967"/>
                    <a:pt x="15996" y="9967"/>
                  </a:cubicBezTo>
                  <a:cubicBezTo>
                    <a:pt x="15690" y="9837"/>
                    <a:pt x="15690" y="9967"/>
                    <a:pt x="15996" y="9967"/>
                  </a:cubicBezTo>
                  <a:cubicBezTo>
                    <a:pt x="16302" y="10098"/>
                    <a:pt x="16302" y="10163"/>
                    <a:pt x="15996" y="10098"/>
                  </a:cubicBezTo>
                  <a:cubicBezTo>
                    <a:pt x="15690" y="9967"/>
                    <a:pt x="15996" y="10098"/>
                    <a:pt x="15589" y="10293"/>
                  </a:cubicBezTo>
                  <a:cubicBezTo>
                    <a:pt x="14977" y="10358"/>
                    <a:pt x="15385" y="10358"/>
                    <a:pt x="15079" y="10488"/>
                  </a:cubicBezTo>
                  <a:cubicBezTo>
                    <a:pt x="14773" y="10553"/>
                    <a:pt x="15283" y="10553"/>
                    <a:pt x="14977" y="10553"/>
                  </a:cubicBezTo>
                  <a:cubicBezTo>
                    <a:pt x="14773" y="10683"/>
                    <a:pt x="15283" y="10683"/>
                    <a:pt x="15079" y="10748"/>
                  </a:cubicBezTo>
                  <a:cubicBezTo>
                    <a:pt x="15079" y="10748"/>
                    <a:pt x="14570" y="10748"/>
                    <a:pt x="14773" y="10553"/>
                  </a:cubicBezTo>
                  <a:cubicBezTo>
                    <a:pt x="14977" y="10488"/>
                    <a:pt x="14468" y="10488"/>
                    <a:pt x="14264" y="10488"/>
                  </a:cubicBezTo>
                  <a:cubicBezTo>
                    <a:pt x="14162" y="10488"/>
                    <a:pt x="14162" y="10358"/>
                    <a:pt x="14162" y="10488"/>
                  </a:cubicBezTo>
                  <a:cubicBezTo>
                    <a:pt x="13958" y="10488"/>
                    <a:pt x="13856" y="10293"/>
                    <a:pt x="13856" y="10488"/>
                  </a:cubicBezTo>
                  <a:cubicBezTo>
                    <a:pt x="13856" y="10683"/>
                    <a:pt x="13653" y="10358"/>
                    <a:pt x="13551" y="10488"/>
                  </a:cubicBezTo>
                  <a:cubicBezTo>
                    <a:pt x="13245" y="10553"/>
                    <a:pt x="13551" y="10553"/>
                    <a:pt x="13551" y="10553"/>
                  </a:cubicBezTo>
                  <a:cubicBezTo>
                    <a:pt x="13551" y="10683"/>
                    <a:pt x="13653" y="10553"/>
                    <a:pt x="13856" y="10683"/>
                  </a:cubicBezTo>
                  <a:cubicBezTo>
                    <a:pt x="13856" y="10683"/>
                    <a:pt x="13958" y="10683"/>
                    <a:pt x="13958" y="10748"/>
                  </a:cubicBezTo>
                  <a:cubicBezTo>
                    <a:pt x="13856" y="10748"/>
                    <a:pt x="13856" y="10748"/>
                    <a:pt x="13958" y="10878"/>
                  </a:cubicBezTo>
                  <a:cubicBezTo>
                    <a:pt x="14162" y="10943"/>
                    <a:pt x="13958" y="10943"/>
                    <a:pt x="13653" y="10748"/>
                  </a:cubicBezTo>
                  <a:cubicBezTo>
                    <a:pt x="13347" y="10683"/>
                    <a:pt x="13245" y="10683"/>
                    <a:pt x="13347" y="10748"/>
                  </a:cubicBezTo>
                  <a:cubicBezTo>
                    <a:pt x="13347" y="10748"/>
                    <a:pt x="13245" y="10878"/>
                    <a:pt x="13245" y="10748"/>
                  </a:cubicBezTo>
                  <a:cubicBezTo>
                    <a:pt x="13245" y="10683"/>
                    <a:pt x="12940" y="10878"/>
                    <a:pt x="12736" y="10878"/>
                  </a:cubicBezTo>
                  <a:cubicBezTo>
                    <a:pt x="12736" y="10943"/>
                    <a:pt x="12940" y="11204"/>
                    <a:pt x="12328" y="11399"/>
                  </a:cubicBezTo>
                  <a:cubicBezTo>
                    <a:pt x="12634" y="11204"/>
                    <a:pt x="12634" y="10943"/>
                    <a:pt x="12634" y="10748"/>
                  </a:cubicBezTo>
                  <a:cubicBezTo>
                    <a:pt x="12634" y="10683"/>
                    <a:pt x="12634" y="10878"/>
                    <a:pt x="12430" y="10748"/>
                  </a:cubicBezTo>
                  <a:cubicBezTo>
                    <a:pt x="12430" y="10748"/>
                    <a:pt x="12430" y="10748"/>
                    <a:pt x="12328" y="10878"/>
                  </a:cubicBezTo>
                  <a:cubicBezTo>
                    <a:pt x="12124" y="11073"/>
                    <a:pt x="12328" y="10943"/>
                    <a:pt x="12124" y="11073"/>
                  </a:cubicBezTo>
                  <a:cubicBezTo>
                    <a:pt x="12023" y="11204"/>
                    <a:pt x="12023" y="11073"/>
                    <a:pt x="12124" y="10943"/>
                  </a:cubicBezTo>
                  <a:cubicBezTo>
                    <a:pt x="12328" y="10748"/>
                    <a:pt x="11819" y="10878"/>
                    <a:pt x="11717" y="10943"/>
                  </a:cubicBezTo>
                  <a:cubicBezTo>
                    <a:pt x="11207" y="11204"/>
                    <a:pt x="11513" y="11073"/>
                    <a:pt x="11513" y="11204"/>
                  </a:cubicBezTo>
                  <a:cubicBezTo>
                    <a:pt x="11513" y="11269"/>
                    <a:pt x="12023" y="11204"/>
                    <a:pt x="12023" y="11464"/>
                  </a:cubicBezTo>
                  <a:cubicBezTo>
                    <a:pt x="11513" y="11399"/>
                    <a:pt x="12023" y="11399"/>
                    <a:pt x="11717" y="11269"/>
                  </a:cubicBezTo>
                  <a:cubicBezTo>
                    <a:pt x="11309" y="11269"/>
                    <a:pt x="11513" y="11073"/>
                    <a:pt x="11207" y="11204"/>
                  </a:cubicBezTo>
                  <a:cubicBezTo>
                    <a:pt x="10902" y="11204"/>
                    <a:pt x="11004" y="11204"/>
                    <a:pt x="11207" y="11269"/>
                  </a:cubicBezTo>
                  <a:cubicBezTo>
                    <a:pt x="11309" y="11399"/>
                    <a:pt x="11207" y="11464"/>
                    <a:pt x="11004" y="11269"/>
                  </a:cubicBezTo>
                  <a:cubicBezTo>
                    <a:pt x="11004" y="11204"/>
                    <a:pt x="10698" y="11073"/>
                    <a:pt x="10902" y="11269"/>
                  </a:cubicBezTo>
                  <a:cubicBezTo>
                    <a:pt x="10902" y="11399"/>
                    <a:pt x="10596" y="11269"/>
                    <a:pt x="10698" y="11464"/>
                  </a:cubicBezTo>
                  <a:cubicBezTo>
                    <a:pt x="10902" y="11594"/>
                    <a:pt x="10596" y="11464"/>
                    <a:pt x="10392" y="11659"/>
                  </a:cubicBezTo>
                  <a:cubicBezTo>
                    <a:pt x="10087" y="11789"/>
                    <a:pt x="10698" y="11659"/>
                    <a:pt x="10392" y="11789"/>
                  </a:cubicBezTo>
                  <a:cubicBezTo>
                    <a:pt x="10087" y="11854"/>
                    <a:pt x="10290" y="11854"/>
                    <a:pt x="10087" y="11854"/>
                  </a:cubicBezTo>
                  <a:cubicBezTo>
                    <a:pt x="9781" y="11984"/>
                    <a:pt x="9781" y="11854"/>
                    <a:pt x="9475" y="12114"/>
                  </a:cubicBezTo>
                  <a:cubicBezTo>
                    <a:pt x="9373" y="12310"/>
                    <a:pt x="9985" y="12114"/>
                    <a:pt x="9985" y="12114"/>
                  </a:cubicBezTo>
                  <a:cubicBezTo>
                    <a:pt x="9985" y="12180"/>
                    <a:pt x="9985" y="12180"/>
                    <a:pt x="10290" y="12114"/>
                  </a:cubicBezTo>
                  <a:cubicBezTo>
                    <a:pt x="10596" y="11984"/>
                    <a:pt x="10290" y="12180"/>
                    <a:pt x="9985" y="12310"/>
                  </a:cubicBezTo>
                  <a:cubicBezTo>
                    <a:pt x="9679" y="12310"/>
                    <a:pt x="9781" y="12180"/>
                    <a:pt x="9475" y="12180"/>
                  </a:cubicBezTo>
                  <a:cubicBezTo>
                    <a:pt x="9170" y="12310"/>
                    <a:pt x="9068" y="12310"/>
                    <a:pt x="9170" y="12375"/>
                  </a:cubicBezTo>
                  <a:cubicBezTo>
                    <a:pt x="9373" y="12375"/>
                    <a:pt x="9170" y="12375"/>
                    <a:pt x="9373" y="12375"/>
                  </a:cubicBezTo>
                  <a:cubicBezTo>
                    <a:pt x="9679" y="12375"/>
                    <a:pt x="9373" y="12505"/>
                    <a:pt x="9373" y="12570"/>
                  </a:cubicBezTo>
                  <a:cubicBezTo>
                    <a:pt x="9373" y="12765"/>
                    <a:pt x="9170" y="12570"/>
                    <a:pt x="9170" y="12505"/>
                  </a:cubicBezTo>
                  <a:cubicBezTo>
                    <a:pt x="9170" y="12375"/>
                    <a:pt x="9068" y="12310"/>
                    <a:pt x="9068" y="12375"/>
                  </a:cubicBezTo>
                  <a:cubicBezTo>
                    <a:pt x="8864" y="12505"/>
                    <a:pt x="8864" y="12505"/>
                    <a:pt x="8864" y="12505"/>
                  </a:cubicBezTo>
                  <a:cubicBezTo>
                    <a:pt x="8864" y="12375"/>
                    <a:pt x="8558" y="12505"/>
                    <a:pt x="8558" y="12570"/>
                  </a:cubicBezTo>
                  <a:cubicBezTo>
                    <a:pt x="8558" y="12570"/>
                    <a:pt x="8558" y="12505"/>
                    <a:pt x="8864" y="12570"/>
                  </a:cubicBezTo>
                  <a:cubicBezTo>
                    <a:pt x="9068" y="12570"/>
                    <a:pt x="9068" y="12570"/>
                    <a:pt x="9068" y="12570"/>
                  </a:cubicBezTo>
                  <a:cubicBezTo>
                    <a:pt x="8864" y="12570"/>
                    <a:pt x="7947" y="12700"/>
                    <a:pt x="8049" y="12765"/>
                  </a:cubicBezTo>
                  <a:cubicBezTo>
                    <a:pt x="8253" y="12895"/>
                    <a:pt x="7947" y="12895"/>
                    <a:pt x="8049" y="12895"/>
                  </a:cubicBezTo>
                  <a:cubicBezTo>
                    <a:pt x="8456" y="12960"/>
                    <a:pt x="8456" y="12700"/>
                    <a:pt x="8864" y="12765"/>
                  </a:cubicBezTo>
                  <a:cubicBezTo>
                    <a:pt x="9170" y="12895"/>
                    <a:pt x="8864" y="12765"/>
                    <a:pt x="8558" y="12895"/>
                  </a:cubicBezTo>
                  <a:cubicBezTo>
                    <a:pt x="8253" y="12895"/>
                    <a:pt x="8762" y="12960"/>
                    <a:pt x="8253" y="12960"/>
                  </a:cubicBezTo>
                  <a:cubicBezTo>
                    <a:pt x="7743" y="12960"/>
                    <a:pt x="8253" y="13090"/>
                    <a:pt x="8253" y="13220"/>
                  </a:cubicBezTo>
                  <a:cubicBezTo>
                    <a:pt x="8049" y="13220"/>
                    <a:pt x="8049" y="13090"/>
                    <a:pt x="7947" y="13220"/>
                  </a:cubicBezTo>
                  <a:cubicBezTo>
                    <a:pt x="7743" y="13220"/>
                    <a:pt x="7743" y="13286"/>
                    <a:pt x="7947" y="13286"/>
                  </a:cubicBezTo>
                  <a:cubicBezTo>
                    <a:pt x="7947" y="13286"/>
                    <a:pt x="8049" y="13220"/>
                    <a:pt x="8456" y="13286"/>
                  </a:cubicBezTo>
                  <a:cubicBezTo>
                    <a:pt x="9068" y="13286"/>
                    <a:pt x="8558" y="13220"/>
                    <a:pt x="8762" y="13416"/>
                  </a:cubicBezTo>
                  <a:cubicBezTo>
                    <a:pt x="8762" y="13481"/>
                    <a:pt x="8558" y="13286"/>
                    <a:pt x="8253" y="13286"/>
                  </a:cubicBezTo>
                  <a:cubicBezTo>
                    <a:pt x="8049" y="13286"/>
                    <a:pt x="7947" y="13416"/>
                    <a:pt x="7743" y="13416"/>
                  </a:cubicBezTo>
                  <a:cubicBezTo>
                    <a:pt x="7641" y="13286"/>
                    <a:pt x="7743" y="13416"/>
                    <a:pt x="7438" y="13416"/>
                  </a:cubicBezTo>
                  <a:cubicBezTo>
                    <a:pt x="7336" y="13416"/>
                    <a:pt x="7641" y="13481"/>
                    <a:pt x="7336" y="13481"/>
                  </a:cubicBezTo>
                  <a:cubicBezTo>
                    <a:pt x="6826" y="13481"/>
                    <a:pt x="7336" y="13611"/>
                    <a:pt x="7132" y="13676"/>
                  </a:cubicBezTo>
                  <a:cubicBezTo>
                    <a:pt x="7030" y="13806"/>
                    <a:pt x="7030" y="13676"/>
                    <a:pt x="6826" y="13806"/>
                  </a:cubicBezTo>
                  <a:cubicBezTo>
                    <a:pt x="6724" y="13871"/>
                    <a:pt x="7030" y="13806"/>
                    <a:pt x="6826" y="13871"/>
                  </a:cubicBezTo>
                  <a:cubicBezTo>
                    <a:pt x="6724" y="13871"/>
                    <a:pt x="6826" y="14001"/>
                    <a:pt x="6826" y="13871"/>
                  </a:cubicBezTo>
                  <a:cubicBezTo>
                    <a:pt x="6724" y="13871"/>
                    <a:pt x="6521" y="13871"/>
                    <a:pt x="6724" y="14001"/>
                  </a:cubicBezTo>
                  <a:cubicBezTo>
                    <a:pt x="6826" y="14001"/>
                    <a:pt x="6521" y="14131"/>
                    <a:pt x="6826" y="14131"/>
                  </a:cubicBezTo>
                  <a:cubicBezTo>
                    <a:pt x="7132" y="14131"/>
                    <a:pt x="6521" y="14196"/>
                    <a:pt x="6724" y="14196"/>
                  </a:cubicBezTo>
                  <a:cubicBezTo>
                    <a:pt x="6724" y="14196"/>
                    <a:pt x="7336" y="14131"/>
                    <a:pt x="7438" y="14131"/>
                  </a:cubicBezTo>
                  <a:cubicBezTo>
                    <a:pt x="7743" y="14131"/>
                    <a:pt x="7438" y="14196"/>
                    <a:pt x="7132" y="14196"/>
                  </a:cubicBezTo>
                  <a:cubicBezTo>
                    <a:pt x="6826" y="14326"/>
                    <a:pt x="6724" y="14196"/>
                    <a:pt x="6521" y="14326"/>
                  </a:cubicBezTo>
                  <a:cubicBezTo>
                    <a:pt x="6215" y="14392"/>
                    <a:pt x="6724" y="14326"/>
                    <a:pt x="6724" y="14392"/>
                  </a:cubicBezTo>
                  <a:cubicBezTo>
                    <a:pt x="6724" y="14522"/>
                    <a:pt x="6419" y="14392"/>
                    <a:pt x="6419" y="14587"/>
                  </a:cubicBezTo>
                  <a:cubicBezTo>
                    <a:pt x="6215" y="14717"/>
                    <a:pt x="6113" y="14587"/>
                    <a:pt x="6113" y="14717"/>
                  </a:cubicBezTo>
                  <a:cubicBezTo>
                    <a:pt x="6215" y="14912"/>
                    <a:pt x="6215" y="14782"/>
                    <a:pt x="6419" y="14912"/>
                  </a:cubicBezTo>
                  <a:cubicBezTo>
                    <a:pt x="6419" y="15042"/>
                    <a:pt x="6113" y="15042"/>
                    <a:pt x="6113" y="15107"/>
                  </a:cubicBezTo>
                  <a:cubicBezTo>
                    <a:pt x="6215" y="15107"/>
                    <a:pt x="6215" y="15237"/>
                    <a:pt x="5909" y="15237"/>
                  </a:cubicBezTo>
                  <a:cubicBezTo>
                    <a:pt x="5807" y="15237"/>
                    <a:pt x="5807" y="15302"/>
                    <a:pt x="5604" y="15302"/>
                  </a:cubicBezTo>
                  <a:cubicBezTo>
                    <a:pt x="5502" y="15302"/>
                    <a:pt x="5502" y="15433"/>
                    <a:pt x="5298" y="15433"/>
                  </a:cubicBezTo>
                  <a:cubicBezTo>
                    <a:pt x="5196" y="15433"/>
                    <a:pt x="4992" y="15433"/>
                    <a:pt x="4992" y="15433"/>
                  </a:cubicBezTo>
                  <a:cubicBezTo>
                    <a:pt x="4992" y="15498"/>
                    <a:pt x="4992" y="15433"/>
                    <a:pt x="5298" y="15433"/>
                  </a:cubicBezTo>
                  <a:cubicBezTo>
                    <a:pt x="5502" y="15498"/>
                    <a:pt x="5196" y="15628"/>
                    <a:pt x="5502" y="15498"/>
                  </a:cubicBezTo>
                  <a:cubicBezTo>
                    <a:pt x="5604" y="15433"/>
                    <a:pt x="5604" y="15498"/>
                    <a:pt x="5502" y="15498"/>
                  </a:cubicBezTo>
                  <a:cubicBezTo>
                    <a:pt x="5298" y="15628"/>
                    <a:pt x="5604" y="15628"/>
                    <a:pt x="5604" y="15693"/>
                  </a:cubicBezTo>
                  <a:cubicBezTo>
                    <a:pt x="5502" y="15823"/>
                    <a:pt x="5502" y="15823"/>
                    <a:pt x="5298" y="15823"/>
                  </a:cubicBezTo>
                  <a:cubicBezTo>
                    <a:pt x="5196" y="15823"/>
                    <a:pt x="5196" y="15628"/>
                    <a:pt x="4992" y="15628"/>
                  </a:cubicBezTo>
                  <a:cubicBezTo>
                    <a:pt x="4890" y="15693"/>
                    <a:pt x="4992" y="15693"/>
                    <a:pt x="4992" y="15693"/>
                  </a:cubicBezTo>
                  <a:cubicBezTo>
                    <a:pt x="4687" y="15693"/>
                    <a:pt x="4687" y="15823"/>
                    <a:pt x="4687" y="15953"/>
                  </a:cubicBezTo>
                  <a:cubicBezTo>
                    <a:pt x="4687" y="16018"/>
                    <a:pt x="4381" y="15953"/>
                    <a:pt x="4381" y="16018"/>
                  </a:cubicBezTo>
                  <a:cubicBezTo>
                    <a:pt x="4177" y="16343"/>
                    <a:pt x="3872" y="16213"/>
                    <a:pt x="3872" y="16408"/>
                  </a:cubicBezTo>
                  <a:cubicBezTo>
                    <a:pt x="3770" y="16539"/>
                    <a:pt x="4075" y="16408"/>
                    <a:pt x="4075" y="16408"/>
                  </a:cubicBezTo>
                  <a:cubicBezTo>
                    <a:pt x="4075" y="16539"/>
                    <a:pt x="4177" y="16539"/>
                    <a:pt x="4177" y="16539"/>
                  </a:cubicBezTo>
                  <a:cubicBezTo>
                    <a:pt x="4177" y="16604"/>
                    <a:pt x="4483" y="16604"/>
                    <a:pt x="4992" y="16408"/>
                  </a:cubicBezTo>
                  <a:cubicBezTo>
                    <a:pt x="5502" y="16213"/>
                    <a:pt x="4687" y="16343"/>
                    <a:pt x="4992" y="16213"/>
                  </a:cubicBezTo>
                  <a:cubicBezTo>
                    <a:pt x="5298" y="16148"/>
                    <a:pt x="5196" y="16148"/>
                    <a:pt x="5298" y="16148"/>
                  </a:cubicBezTo>
                  <a:cubicBezTo>
                    <a:pt x="5604" y="16213"/>
                    <a:pt x="4890" y="16213"/>
                    <a:pt x="5298" y="16343"/>
                  </a:cubicBezTo>
                  <a:cubicBezTo>
                    <a:pt x="5604" y="16343"/>
                    <a:pt x="5298" y="16408"/>
                    <a:pt x="4992" y="16539"/>
                  </a:cubicBezTo>
                  <a:cubicBezTo>
                    <a:pt x="4687" y="16604"/>
                    <a:pt x="4992" y="16539"/>
                    <a:pt x="4890" y="16604"/>
                  </a:cubicBezTo>
                  <a:cubicBezTo>
                    <a:pt x="4890" y="16604"/>
                    <a:pt x="5196" y="16604"/>
                    <a:pt x="4992" y="16734"/>
                  </a:cubicBezTo>
                  <a:cubicBezTo>
                    <a:pt x="4890" y="16734"/>
                    <a:pt x="4483" y="16604"/>
                    <a:pt x="4177" y="16734"/>
                  </a:cubicBezTo>
                  <a:cubicBezTo>
                    <a:pt x="4075" y="16799"/>
                    <a:pt x="4177" y="16734"/>
                    <a:pt x="4075" y="16604"/>
                  </a:cubicBezTo>
                  <a:cubicBezTo>
                    <a:pt x="3872" y="16408"/>
                    <a:pt x="3872" y="16539"/>
                    <a:pt x="3770" y="16539"/>
                  </a:cubicBezTo>
                  <a:cubicBezTo>
                    <a:pt x="3464" y="16604"/>
                    <a:pt x="3566" y="16734"/>
                    <a:pt x="3566" y="16604"/>
                  </a:cubicBezTo>
                  <a:cubicBezTo>
                    <a:pt x="3464" y="16604"/>
                    <a:pt x="3260" y="16734"/>
                    <a:pt x="2955" y="16734"/>
                  </a:cubicBezTo>
                  <a:cubicBezTo>
                    <a:pt x="2649" y="16799"/>
                    <a:pt x="3464" y="16929"/>
                    <a:pt x="2955" y="16929"/>
                  </a:cubicBezTo>
                  <a:cubicBezTo>
                    <a:pt x="2547" y="16929"/>
                    <a:pt x="3158" y="17059"/>
                    <a:pt x="2649" y="17059"/>
                  </a:cubicBezTo>
                  <a:cubicBezTo>
                    <a:pt x="2241" y="16929"/>
                    <a:pt x="2853" y="17059"/>
                    <a:pt x="2547" y="17124"/>
                  </a:cubicBezTo>
                  <a:cubicBezTo>
                    <a:pt x="2241" y="17124"/>
                    <a:pt x="1936" y="17059"/>
                    <a:pt x="1732" y="17124"/>
                  </a:cubicBezTo>
                  <a:cubicBezTo>
                    <a:pt x="1732" y="17124"/>
                    <a:pt x="1732" y="17319"/>
                    <a:pt x="2038" y="17254"/>
                  </a:cubicBezTo>
                  <a:cubicBezTo>
                    <a:pt x="2547" y="17254"/>
                    <a:pt x="2038" y="17254"/>
                    <a:pt x="2241" y="17449"/>
                  </a:cubicBezTo>
                  <a:cubicBezTo>
                    <a:pt x="2343" y="17514"/>
                    <a:pt x="2038" y="17319"/>
                    <a:pt x="1426" y="17449"/>
                  </a:cubicBezTo>
                  <a:cubicBezTo>
                    <a:pt x="917" y="17514"/>
                    <a:pt x="1732" y="17449"/>
                    <a:pt x="1732" y="17514"/>
                  </a:cubicBezTo>
                  <a:cubicBezTo>
                    <a:pt x="1936" y="17710"/>
                    <a:pt x="1732" y="17449"/>
                    <a:pt x="1223" y="17645"/>
                  </a:cubicBezTo>
                  <a:cubicBezTo>
                    <a:pt x="815" y="17710"/>
                    <a:pt x="1121" y="17840"/>
                    <a:pt x="917" y="17710"/>
                  </a:cubicBezTo>
                  <a:cubicBezTo>
                    <a:pt x="611" y="17710"/>
                    <a:pt x="917" y="17840"/>
                    <a:pt x="611" y="17840"/>
                  </a:cubicBezTo>
                  <a:cubicBezTo>
                    <a:pt x="306" y="17710"/>
                    <a:pt x="204" y="17710"/>
                    <a:pt x="306" y="17840"/>
                  </a:cubicBezTo>
                  <a:cubicBezTo>
                    <a:pt x="509" y="17970"/>
                    <a:pt x="0" y="17840"/>
                    <a:pt x="204" y="17970"/>
                  </a:cubicBezTo>
                  <a:cubicBezTo>
                    <a:pt x="306" y="18035"/>
                    <a:pt x="815" y="17970"/>
                    <a:pt x="1223" y="18035"/>
                  </a:cubicBezTo>
                  <a:cubicBezTo>
                    <a:pt x="1630" y="18165"/>
                    <a:pt x="1121" y="18035"/>
                    <a:pt x="917" y="18165"/>
                  </a:cubicBezTo>
                  <a:cubicBezTo>
                    <a:pt x="917" y="18165"/>
                    <a:pt x="815" y="17970"/>
                    <a:pt x="306" y="18165"/>
                  </a:cubicBezTo>
                  <a:cubicBezTo>
                    <a:pt x="-102" y="18230"/>
                    <a:pt x="611" y="18360"/>
                    <a:pt x="306" y="18425"/>
                  </a:cubicBezTo>
                  <a:cubicBezTo>
                    <a:pt x="-102" y="18425"/>
                    <a:pt x="306" y="18425"/>
                    <a:pt x="204" y="18555"/>
                  </a:cubicBezTo>
                  <a:cubicBezTo>
                    <a:pt x="204" y="18620"/>
                    <a:pt x="306" y="18751"/>
                    <a:pt x="611" y="18620"/>
                  </a:cubicBezTo>
                  <a:cubicBezTo>
                    <a:pt x="917" y="18555"/>
                    <a:pt x="1223" y="18751"/>
                    <a:pt x="1426" y="18620"/>
                  </a:cubicBezTo>
                  <a:cubicBezTo>
                    <a:pt x="1426" y="18425"/>
                    <a:pt x="1630" y="18620"/>
                    <a:pt x="1936" y="18620"/>
                  </a:cubicBezTo>
                  <a:cubicBezTo>
                    <a:pt x="2241" y="18555"/>
                    <a:pt x="2343" y="18620"/>
                    <a:pt x="2038" y="18620"/>
                  </a:cubicBezTo>
                  <a:cubicBezTo>
                    <a:pt x="1630" y="18751"/>
                    <a:pt x="2241" y="18946"/>
                    <a:pt x="1732" y="18751"/>
                  </a:cubicBezTo>
                  <a:cubicBezTo>
                    <a:pt x="1426" y="18555"/>
                    <a:pt x="1426" y="18881"/>
                    <a:pt x="1223" y="18751"/>
                  </a:cubicBezTo>
                  <a:cubicBezTo>
                    <a:pt x="917" y="18620"/>
                    <a:pt x="611" y="18881"/>
                    <a:pt x="509" y="18751"/>
                  </a:cubicBezTo>
                  <a:cubicBezTo>
                    <a:pt x="204" y="18751"/>
                    <a:pt x="204" y="18751"/>
                    <a:pt x="204" y="18881"/>
                  </a:cubicBezTo>
                  <a:cubicBezTo>
                    <a:pt x="204" y="19076"/>
                    <a:pt x="509" y="18881"/>
                    <a:pt x="509" y="19076"/>
                  </a:cubicBezTo>
                  <a:cubicBezTo>
                    <a:pt x="509" y="19141"/>
                    <a:pt x="204" y="18881"/>
                    <a:pt x="204" y="19076"/>
                  </a:cubicBezTo>
                  <a:cubicBezTo>
                    <a:pt x="306" y="19271"/>
                    <a:pt x="509" y="19076"/>
                    <a:pt x="509" y="19141"/>
                  </a:cubicBezTo>
                  <a:cubicBezTo>
                    <a:pt x="509" y="19336"/>
                    <a:pt x="204" y="19336"/>
                    <a:pt x="204" y="19336"/>
                  </a:cubicBezTo>
                  <a:cubicBezTo>
                    <a:pt x="509" y="19466"/>
                    <a:pt x="509" y="19531"/>
                    <a:pt x="611" y="19466"/>
                  </a:cubicBezTo>
                  <a:cubicBezTo>
                    <a:pt x="611" y="19336"/>
                    <a:pt x="611" y="19531"/>
                    <a:pt x="815" y="19531"/>
                  </a:cubicBezTo>
                  <a:cubicBezTo>
                    <a:pt x="815" y="19466"/>
                    <a:pt x="611" y="19661"/>
                    <a:pt x="815" y="19661"/>
                  </a:cubicBezTo>
                  <a:cubicBezTo>
                    <a:pt x="917" y="19661"/>
                    <a:pt x="815" y="19466"/>
                    <a:pt x="1121" y="19466"/>
                  </a:cubicBezTo>
                  <a:cubicBezTo>
                    <a:pt x="1223" y="19336"/>
                    <a:pt x="917" y="19661"/>
                    <a:pt x="815" y="19792"/>
                  </a:cubicBezTo>
                  <a:cubicBezTo>
                    <a:pt x="509" y="19792"/>
                    <a:pt x="917" y="19792"/>
                    <a:pt x="815" y="19857"/>
                  </a:cubicBezTo>
                  <a:cubicBezTo>
                    <a:pt x="611" y="19987"/>
                    <a:pt x="815" y="19792"/>
                    <a:pt x="509" y="19987"/>
                  </a:cubicBezTo>
                  <a:cubicBezTo>
                    <a:pt x="204" y="20182"/>
                    <a:pt x="509" y="20377"/>
                    <a:pt x="611" y="20247"/>
                  </a:cubicBezTo>
                  <a:cubicBezTo>
                    <a:pt x="611" y="20182"/>
                    <a:pt x="815" y="20247"/>
                    <a:pt x="815" y="20182"/>
                  </a:cubicBezTo>
                  <a:cubicBezTo>
                    <a:pt x="917" y="20052"/>
                    <a:pt x="1121" y="20182"/>
                    <a:pt x="917" y="20247"/>
                  </a:cubicBezTo>
                  <a:cubicBezTo>
                    <a:pt x="815" y="20247"/>
                    <a:pt x="1121" y="20247"/>
                    <a:pt x="917" y="20377"/>
                  </a:cubicBezTo>
                  <a:cubicBezTo>
                    <a:pt x="815" y="20442"/>
                    <a:pt x="1121" y="20442"/>
                    <a:pt x="917" y="20572"/>
                  </a:cubicBezTo>
                  <a:cubicBezTo>
                    <a:pt x="611" y="20572"/>
                    <a:pt x="611" y="20377"/>
                    <a:pt x="611" y="20572"/>
                  </a:cubicBezTo>
                  <a:cubicBezTo>
                    <a:pt x="509" y="20767"/>
                    <a:pt x="509" y="20767"/>
                    <a:pt x="611" y="20767"/>
                  </a:cubicBezTo>
                  <a:cubicBezTo>
                    <a:pt x="815" y="20963"/>
                    <a:pt x="917" y="20898"/>
                    <a:pt x="917" y="20963"/>
                  </a:cubicBezTo>
                  <a:cubicBezTo>
                    <a:pt x="1121" y="21093"/>
                    <a:pt x="1223" y="21093"/>
                    <a:pt x="1426" y="21158"/>
                  </a:cubicBezTo>
                  <a:cubicBezTo>
                    <a:pt x="1630" y="21158"/>
                    <a:pt x="1426" y="21158"/>
                    <a:pt x="1630" y="21288"/>
                  </a:cubicBezTo>
                  <a:cubicBezTo>
                    <a:pt x="1630" y="21353"/>
                    <a:pt x="1630" y="21158"/>
                    <a:pt x="1732" y="21288"/>
                  </a:cubicBezTo>
                  <a:cubicBezTo>
                    <a:pt x="1936" y="21288"/>
                    <a:pt x="1732" y="21353"/>
                    <a:pt x="1936" y="21288"/>
                  </a:cubicBezTo>
                  <a:cubicBezTo>
                    <a:pt x="2241" y="21288"/>
                    <a:pt x="2649" y="21288"/>
                    <a:pt x="2853" y="21158"/>
                  </a:cubicBezTo>
                  <a:cubicBezTo>
                    <a:pt x="2955" y="21158"/>
                    <a:pt x="3158" y="21093"/>
                    <a:pt x="3260" y="20898"/>
                  </a:cubicBezTo>
                  <a:cubicBezTo>
                    <a:pt x="3464" y="20767"/>
                    <a:pt x="3566" y="20898"/>
                    <a:pt x="3566" y="20767"/>
                  </a:cubicBezTo>
                  <a:cubicBezTo>
                    <a:pt x="3566" y="20637"/>
                    <a:pt x="3872" y="20767"/>
                    <a:pt x="3770" y="20637"/>
                  </a:cubicBezTo>
                  <a:cubicBezTo>
                    <a:pt x="3566" y="20572"/>
                    <a:pt x="4075" y="20637"/>
                    <a:pt x="3872" y="20442"/>
                  </a:cubicBezTo>
                  <a:cubicBezTo>
                    <a:pt x="3872" y="20377"/>
                    <a:pt x="4075" y="20572"/>
                    <a:pt x="4177" y="20442"/>
                  </a:cubicBezTo>
                  <a:cubicBezTo>
                    <a:pt x="4381" y="20442"/>
                    <a:pt x="4483" y="20572"/>
                    <a:pt x="4483" y="20377"/>
                  </a:cubicBezTo>
                  <a:cubicBezTo>
                    <a:pt x="4483" y="20182"/>
                    <a:pt x="4890" y="20247"/>
                    <a:pt x="4483" y="20182"/>
                  </a:cubicBezTo>
                  <a:cubicBezTo>
                    <a:pt x="4483" y="20052"/>
                    <a:pt x="4381" y="19987"/>
                    <a:pt x="4687" y="20052"/>
                  </a:cubicBezTo>
                  <a:cubicBezTo>
                    <a:pt x="4890" y="20182"/>
                    <a:pt x="4687" y="19857"/>
                    <a:pt x="4890" y="19987"/>
                  </a:cubicBezTo>
                  <a:cubicBezTo>
                    <a:pt x="4890" y="20182"/>
                    <a:pt x="4687" y="20052"/>
                    <a:pt x="4890" y="20182"/>
                  </a:cubicBezTo>
                  <a:cubicBezTo>
                    <a:pt x="4890" y="20247"/>
                    <a:pt x="4687" y="20377"/>
                    <a:pt x="4992" y="20377"/>
                  </a:cubicBezTo>
                  <a:cubicBezTo>
                    <a:pt x="5196" y="20377"/>
                    <a:pt x="4992" y="20377"/>
                    <a:pt x="5298" y="20377"/>
                  </a:cubicBezTo>
                  <a:cubicBezTo>
                    <a:pt x="5298" y="20377"/>
                    <a:pt x="5298" y="20442"/>
                    <a:pt x="5502" y="20572"/>
                  </a:cubicBezTo>
                  <a:cubicBezTo>
                    <a:pt x="5502" y="20637"/>
                    <a:pt x="5807" y="20442"/>
                    <a:pt x="5604" y="20182"/>
                  </a:cubicBezTo>
                  <a:cubicBezTo>
                    <a:pt x="5502" y="19987"/>
                    <a:pt x="5807" y="19987"/>
                    <a:pt x="5807" y="19857"/>
                  </a:cubicBezTo>
                  <a:cubicBezTo>
                    <a:pt x="5604" y="19661"/>
                    <a:pt x="5909" y="19857"/>
                    <a:pt x="6113" y="19661"/>
                  </a:cubicBezTo>
                  <a:cubicBezTo>
                    <a:pt x="6419" y="19466"/>
                    <a:pt x="6113" y="19466"/>
                    <a:pt x="6215" y="19336"/>
                  </a:cubicBezTo>
                  <a:cubicBezTo>
                    <a:pt x="6521" y="19271"/>
                    <a:pt x="5909" y="18881"/>
                    <a:pt x="6113" y="18751"/>
                  </a:cubicBezTo>
                  <a:cubicBezTo>
                    <a:pt x="6113" y="18620"/>
                    <a:pt x="6419" y="18881"/>
                    <a:pt x="6419" y="18620"/>
                  </a:cubicBezTo>
                  <a:cubicBezTo>
                    <a:pt x="6521" y="18555"/>
                    <a:pt x="6724" y="18425"/>
                    <a:pt x="6215" y="18360"/>
                  </a:cubicBezTo>
                  <a:cubicBezTo>
                    <a:pt x="5604" y="18165"/>
                    <a:pt x="6215" y="17840"/>
                    <a:pt x="6113" y="17514"/>
                  </a:cubicBezTo>
                  <a:cubicBezTo>
                    <a:pt x="5807" y="17319"/>
                    <a:pt x="6113" y="17319"/>
                    <a:pt x="5909" y="17254"/>
                  </a:cubicBezTo>
                  <a:cubicBezTo>
                    <a:pt x="5807" y="17124"/>
                    <a:pt x="6113" y="17124"/>
                    <a:pt x="5909" y="16929"/>
                  </a:cubicBezTo>
                  <a:cubicBezTo>
                    <a:pt x="5604" y="16734"/>
                    <a:pt x="6113" y="16734"/>
                    <a:pt x="5909" y="16604"/>
                  </a:cubicBezTo>
                  <a:cubicBezTo>
                    <a:pt x="5909" y="16408"/>
                    <a:pt x="6521" y="16213"/>
                    <a:pt x="6724" y="16148"/>
                  </a:cubicBezTo>
                  <a:cubicBezTo>
                    <a:pt x="7030" y="16018"/>
                    <a:pt x="7438" y="16343"/>
                    <a:pt x="7641" y="15953"/>
                  </a:cubicBezTo>
                  <a:cubicBezTo>
                    <a:pt x="7743" y="15693"/>
                    <a:pt x="7438" y="15823"/>
                    <a:pt x="7336" y="15693"/>
                  </a:cubicBezTo>
                  <a:cubicBezTo>
                    <a:pt x="7030" y="15628"/>
                    <a:pt x="7743" y="15302"/>
                    <a:pt x="7743" y="15237"/>
                  </a:cubicBezTo>
                  <a:cubicBezTo>
                    <a:pt x="7743" y="15042"/>
                    <a:pt x="7947" y="15107"/>
                    <a:pt x="7947" y="14912"/>
                  </a:cubicBezTo>
                  <a:cubicBezTo>
                    <a:pt x="7743" y="14587"/>
                    <a:pt x="8049" y="14717"/>
                    <a:pt x="7743" y="14326"/>
                  </a:cubicBezTo>
                  <a:cubicBezTo>
                    <a:pt x="7743" y="14196"/>
                    <a:pt x="8864" y="14326"/>
                    <a:pt x="8558" y="14131"/>
                  </a:cubicBezTo>
                  <a:cubicBezTo>
                    <a:pt x="8456" y="13871"/>
                    <a:pt x="8762" y="14001"/>
                    <a:pt x="8864" y="13676"/>
                  </a:cubicBezTo>
                  <a:cubicBezTo>
                    <a:pt x="9170" y="13481"/>
                    <a:pt x="9373" y="13611"/>
                    <a:pt x="9373" y="13416"/>
                  </a:cubicBezTo>
                  <a:cubicBezTo>
                    <a:pt x="9475" y="13286"/>
                    <a:pt x="9170" y="13220"/>
                    <a:pt x="9170" y="13090"/>
                  </a:cubicBezTo>
                  <a:cubicBezTo>
                    <a:pt x="9170" y="12960"/>
                    <a:pt x="9373" y="13090"/>
                    <a:pt x="9679" y="12765"/>
                  </a:cubicBezTo>
                  <a:cubicBezTo>
                    <a:pt x="9679" y="12570"/>
                    <a:pt x="9985" y="12570"/>
                    <a:pt x="10087" y="12505"/>
                  </a:cubicBezTo>
                  <a:cubicBezTo>
                    <a:pt x="10290" y="12505"/>
                    <a:pt x="10392" y="12700"/>
                    <a:pt x="10698" y="12570"/>
                  </a:cubicBezTo>
                  <a:cubicBezTo>
                    <a:pt x="11004" y="12505"/>
                    <a:pt x="10596" y="12180"/>
                    <a:pt x="10698" y="12114"/>
                  </a:cubicBezTo>
                  <a:cubicBezTo>
                    <a:pt x="11207" y="11854"/>
                    <a:pt x="12023" y="12375"/>
                    <a:pt x="12430" y="12180"/>
                  </a:cubicBezTo>
                  <a:cubicBezTo>
                    <a:pt x="12736" y="12114"/>
                    <a:pt x="12023" y="12180"/>
                    <a:pt x="12430" y="11984"/>
                  </a:cubicBezTo>
                  <a:cubicBezTo>
                    <a:pt x="12940" y="11659"/>
                    <a:pt x="12023" y="11594"/>
                    <a:pt x="12940" y="11594"/>
                  </a:cubicBezTo>
                  <a:cubicBezTo>
                    <a:pt x="12940" y="11464"/>
                    <a:pt x="13245" y="11659"/>
                    <a:pt x="13245" y="11594"/>
                  </a:cubicBezTo>
                  <a:cubicBezTo>
                    <a:pt x="13245" y="11594"/>
                    <a:pt x="13041" y="11464"/>
                    <a:pt x="13245" y="11399"/>
                  </a:cubicBezTo>
                  <a:cubicBezTo>
                    <a:pt x="13551" y="11269"/>
                    <a:pt x="13856" y="11464"/>
                    <a:pt x="14162" y="11659"/>
                  </a:cubicBezTo>
                  <a:cubicBezTo>
                    <a:pt x="14468" y="11854"/>
                    <a:pt x="13958" y="11854"/>
                    <a:pt x="14468" y="11854"/>
                  </a:cubicBezTo>
                  <a:cubicBezTo>
                    <a:pt x="15079" y="11854"/>
                    <a:pt x="14773" y="11984"/>
                    <a:pt x="15079" y="11984"/>
                  </a:cubicBezTo>
                  <a:cubicBezTo>
                    <a:pt x="15589" y="11854"/>
                    <a:pt x="15385" y="11789"/>
                    <a:pt x="15589" y="11789"/>
                  </a:cubicBezTo>
                  <a:cubicBezTo>
                    <a:pt x="15690" y="11854"/>
                    <a:pt x="15996" y="11854"/>
                    <a:pt x="16302" y="12114"/>
                  </a:cubicBezTo>
                  <a:cubicBezTo>
                    <a:pt x="16302" y="11984"/>
                    <a:pt x="16506" y="12114"/>
                    <a:pt x="16506" y="11854"/>
                  </a:cubicBezTo>
                  <a:cubicBezTo>
                    <a:pt x="16607" y="11659"/>
                    <a:pt x="17219" y="11789"/>
                    <a:pt x="16913" y="11594"/>
                  </a:cubicBezTo>
                  <a:cubicBezTo>
                    <a:pt x="16811" y="11399"/>
                    <a:pt x="17117" y="11399"/>
                    <a:pt x="17117" y="11204"/>
                  </a:cubicBezTo>
                  <a:cubicBezTo>
                    <a:pt x="17117" y="11073"/>
                    <a:pt x="17219" y="10878"/>
                    <a:pt x="17524" y="10748"/>
                  </a:cubicBezTo>
                  <a:cubicBezTo>
                    <a:pt x="17932" y="10683"/>
                    <a:pt x="17728" y="10878"/>
                    <a:pt x="18340" y="10683"/>
                  </a:cubicBezTo>
                  <a:cubicBezTo>
                    <a:pt x="18645" y="10553"/>
                    <a:pt x="18645" y="10553"/>
                    <a:pt x="18849" y="10748"/>
                  </a:cubicBezTo>
                  <a:cubicBezTo>
                    <a:pt x="18951" y="10878"/>
                    <a:pt x="19766" y="10943"/>
                    <a:pt x="19868" y="11204"/>
                  </a:cubicBezTo>
                  <a:cubicBezTo>
                    <a:pt x="19868" y="11269"/>
                    <a:pt x="19155" y="11464"/>
                    <a:pt x="19562" y="11594"/>
                  </a:cubicBezTo>
                  <a:cubicBezTo>
                    <a:pt x="19766" y="11659"/>
                    <a:pt x="19766" y="11594"/>
                    <a:pt x="19868" y="11399"/>
                  </a:cubicBezTo>
                  <a:close/>
                  <a:moveTo>
                    <a:pt x="15589" y="9967"/>
                  </a:moveTo>
                  <a:cubicBezTo>
                    <a:pt x="15894" y="10098"/>
                    <a:pt x="15690" y="10163"/>
                    <a:pt x="15589" y="10163"/>
                  </a:cubicBezTo>
                  <a:cubicBezTo>
                    <a:pt x="15385" y="10293"/>
                    <a:pt x="15283" y="9967"/>
                    <a:pt x="15589" y="9967"/>
                  </a:cubicBezTo>
                  <a:close/>
                  <a:moveTo>
                    <a:pt x="15079" y="10358"/>
                  </a:moveTo>
                  <a:cubicBezTo>
                    <a:pt x="15283" y="10293"/>
                    <a:pt x="15589" y="10163"/>
                    <a:pt x="15283" y="10098"/>
                  </a:cubicBezTo>
                  <a:cubicBezTo>
                    <a:pt x="15079" y="10098"/>
                    <a:pt x="15283" y="10163"/>
                    <a:pt x="15079" y="10163"/>
                  </a:cubicBezTo>
                  <a:cubicBezTo>
                    <a:pt x="14773" y="10293"/>
                    <a:pt x="14570" y="10293"/>
                    <a:pt x="14977" y="10358"/>
                  </a:cubicBezTo>
                  <a:cubicBezTo>
                    <a:pt x="14977" y="10358"/>
                    <a:pt x="15079" y="10488"/>
                    <a:pt x="15079" y="10358"/>
                  </a:cubicBezTo>
                  <a:close/>
                  <a:moveTo>
                    <a:pt x="14264" y="10358"/>
                  </a:moveTo>
                  <a:cubicBezTo>
                    <a:pt x="14570" y="10293"/>
                    <a:pt x="14773" y="10358"/>
                    <a:pt x="14773" y="10358"/>
                  </a:cubicBezTo>
                  <a:cubicBezTo>
                    <a:pt x="14977" y="10488"/>
                    <a:pt x="14162" y="10488"/>
                    <a:pt x="14264" y="10358"/>
                  </a:cubicBezTo>
                  <a:close/>
                  <a:moveTo>
                    <a:pt x="14570" y="10163"/>
                  </a:moveTo>
                  <a:cubicBezTo>
                    <a:pt x="14773" y="10163"/>
                    <a:pt x="14773" y="10163"/>
                    <a:pt x="15079" y="10098"/>
                  </a:cubicBezTo>
                  <a:cubicBezTo>
                    <a:pt x="15385" y="9837"/>
                    <a:pt x="15283" y="9837"/>
                    <a:pt x="14977" y="9837"/>
                  </a:cubicBezTo>
                  <a:cubicBezTo>
                    <a:pt x="14773" y="9967"/>
                    <a:pt x="15079" y="9967"/>
                    <a:pt x="14977" y="9967"/>
                  </a:cubicBezTo>
                  <a:cubicBezTo>
                    <a:pt x="14773" y="10098"/>
                    <a:pt x="14570" y="9967"/>
                    <a:pt x="14570" y="10098"/>
                  </a:cubicBezTo>
                  <a:cubicBezTo>
                    <a:pt x="14570" y="10163"/>
                    <a:pt x="14570" y="9967"/>
                    <a:pt x="14468" y="10098"/>
                  </a:cubicBezTo>
                  <a:cubicBezTo>
                    <a:pt x="14162" y="10098"/>
                    <a:pt x="13856" y="10163"/>
                    <a:pt x="14162" y="10163"/>
                  </a:cubicBezTo>
                  <a:cubicBezTo>
                    <a:pt x="14264" y="10163"/>
                    <a:pt x="13958" y="10293"/>
                    <a:pt x="14264" y="10293"/>
                  </a:cubicBezTo>
                  <a:cubicBezTo>
                    <a:pt x="14468" y="10163"/>
                    <a:pt x="14468" y="10163"/>
                    <a:pt x="14570" y="10163"/>
                  </a:cubicBezTo>
                  <a:close/>
                  <a:moveTo>
                    <a:pt x="12940" y="10683"/>
                  </a:moveTo>
                  <a:cubicBezTo>
                    <a:pt x="13041" y="10683"/>
                    <a:pt x="13041" y="10683"/>
                    <a:pt x="13041" y="10553"/>
                  </a:cubicBezTo>
                  <a:cubicBezTo>
                    <a:pt x="13041" y="10488"/>
                    <a:pt x="13041" y="10358"/>
                    <a:pt x="12736" y="10488"/>
                  </a:cubicBezTo>
                  <a:cubicBezTo>
                    <a:pt x="12634" y="10553"/>
                    <a:pt x="12634" y="10553"/>
                    <a:pt x="12940" y="10683"/>
                  </a:cubicBezTo>
                  <a:close/>
                  <a:moveTo>
                    <a:pt x="12328" y="10488"/>
                  </a:moveTo>
                  <a:cubicBezTo>
                    <a:pt x="12124" y="10488"/>
                    <a:pt x="12124" y="10358"/>
                    <a:pt x="12124" y="10488"/>
                  </a:cubicBezTo>
                  <a:cubicBezTo>
                    <a:pt x="12023" y="10553"/>
                    <a:pt x="12328" y="10683"/>
                    <a:pt x="12430" y="10553"/>
                  </a:cubicBezTo>
                  <a:cubicBezTo>
                    <a:pt x="12634" y="10553"/>
                    <a:pt x="12430" y="10553"/>
                    <a:pt x="12328" y="10488"/>
                  </a:cubicBezTo>
                  <a:close/>
                  <a:moveTo>
                    <a:pt x="15589" y="9772"/>
                  </a:moveTo>
                  <a:cubicBezTo>
                    <a:pt x="15690" y="9772"/>
                    <a:pt x="15690" y="9772"/>
                    <a:pt x="15690" y="9772"/>
                  </a:cubicBezTo>
                  <a:cubicBezTo>
                    <a:pt x="15894" y="9837"/>
                    <a:pt x="15690" y="9837"/>
                    <a:pt x="15589" y="9772"/>
                  </a:cubicBezTo>
                  <a:close/>
                  <a:moveTo>
                    <a:pt x="12940" y="10748"/>
                  </a:moveTo>
                  <a:cubicBezTo>
                    <a:pt x="13041" y="10748"/>
                    <a:pt x="12940" y="10878"/>
                    <a:pt x="12940" y="10878"/>
                  </a:cubicBezTo>
                  <a:cubicBezTo>
                    <a:pt x="12736" y="10878"/>
                    <a:pt x="12940" y="10683"/>
                    <a:pt x="12940" y="10748"/>
                  </a:cubicBezTo>
                  <a:close/>
                  <a:moveTo>
                    <a:pt x="13041" y="10683"/>
                  </a:moveTo>
                  <a:cubicBezTo>
                    <a:pt x="13041" y="10553"/>
                    <a:pt x="13347" y="10683"/>
                    <a:pt x="13245" y="10748"/>
                  </a:cubicBezTo>
                  <a:cubicBezTo>
                    <a:pt x="13041" y="10748"/>
                    <a:pt x="13041" y="10748"/>
                    <a:pt x="13041" y="10683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328" y="10683"/>
                    <a:pt x="12328" y="10683"/>
                  </a:cubicBezTo>
                  <a:cubicBezTo>
                    <a:pt x="12328" y="10748"/>
                    <a:pt x="12023" y="10878"/>
                    <a:pt x="12023" y="10748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124" y="10683"/>
                    <a:pt x="12124" y="10683"/>
                  </a:cubicBezTo>
                  <a:cubicBezTo>
                    <a:pt x="12023" y="10683"/>
                    <a:pt x="12023" y="10683"/>
                    <a:pt x="11819" y="10683"/>
                  </a:cubicBezTo>
                  <a:cubicBezTo>
                    <a:pt x="11717" y="10553"/>
                    <a:pt x="11717" y="10683"/>
                    <a:pt x="11717" y="10683"/>
                  </a:cubicBezTo>
                  <a:cubicBezTo>
                    <a:pt x="11513" y="10683"/>
                    <a:pt x="11513" y="10683"/>
                    <a:pt x="11309" y="10748"/>
                  </a:cubicBezTo>
                  <a:cubicBezTo>
                    <a:pt x="11309" y="10748"/>
                    <a:pt x="11513" y="10748"/>
                    <a:pt x="11717" y="10878"/>
                  </a:cubicBezTo>
                  <a:cubicBezTo>
                    <a:pt x="11819" y="10878"/>
                    <a:pt x="11819" y="10878"/>
                    <a:pt x="12023" y="10748"/>
                  </a:cubicBezTo>
                  <a:close/>
                  <a:moveTo>
                    <a:pt x="11717" y="10553"/>
                  </a:moveTo>
                  <a:cubicBezTo>
                    <a:pt x="11513" y="10553"/>
                    <a:pt x="11717" y="10488"/>
                    <a:pt x="11819" y="10488"/>
                  </a:cubicBezTo>
                  <a:cubicBezTo>
                    <a:pt x="11819" y="10488"/>
                    <a:pt x="11819" y="10553"/>
                    <a:pt x="11717" y="10553"/>
                  </a:cubicBezTo>
                  <a:close/>
                  <a:moveTo>
                    <a:pt x="11513" y="10553"/>
                  </a:moveTo>
                  <a:cubicBezTo>
                    <a:pt x="11513" y="10553"/>
                    <a:pt x="11513" y="10553"/>
                    <a:pt x="11309" y="10553"/>
                  </a:cubicBezTo>
                  <a:cubicBezTo>
                    <a:pt x="11309" y="10553"/>
                    <a:pt x="11309" y="10553"/>
                    <a:pt x="11309" y="10683"/>
                  </a:cubicBezTo>
                  <a:cubicBezTo>
                    <a:pt x="11309" y="10748"/>
                    <a:pt x="11513" y="10553"/>
                    <a:pt x="11513" y="10553"/>
                  </a:cubicBezTo>
                  <a:close/>
                  <a:moveTo>
                    <a:pt x="11309" y="11073"/>
                  </a:moveTo>
                  <a:cubicBezTo>
                    <a:pt x="11309" y="10943"/>
                    <a:pt x="11819" y="10943"/>
                    <a:pt x="11513" y="10878"/>
                  </a:cubicBezTo>
                  <a:cubicBezTo>
                    <a:pt x="11207" y="10748"/>
                    <a:pt x="11309" y="10878"/>
                    <a:pt x="11309" y="10878"/>
                  </a:cubicBezTo>
                  <a:cubicBezTo>
                    <a:pt x="11207" y="10878"/>
                    <a:pt x="11207" y="10943"/>
                    <a:pt x="11207" y="10878"/>
                  </a:cubicBezTo>
                  <a:cubicBezTo>
                    <a:pt x="11004" y="10878"/>
                    <a:pt x="11004" y="10878"/>
                    <a:pt x="11004" y="10943"/>
                  </a:cubicBezTo>
                  <a:cubicBezTo>
                    <a:pt x="10902" y="11073"/>
                    <a:pt x="10902" y="10943"/>
                    <a:pt x="10698" y="11073"/>
                  </a:cubicBezTo>
                  <a:cubicBezTo>
                    <a:pt x="10698" y="11073"/>
                    <a:pt x="10698" y="11073"/>
                    <a:pt x="11207" y="11073"/>
                  </a:cubicBezTo>
                  <a:cubicBezTo>
                    <a:pt x="11309" y="11073"/>
                    <a:pt x="11309" y="11073"/>
                    <a:pt x="11309" y="11073"/>
                  </a:cubicBezTo>
                  <a:close/>
                  <a:moveTo>
                    <a:pt x="10698" y="11399"/>
                  </a:moveTo>
                  <a:cubicBezTo>
                    <a:pt x="10596" y="11269"/>
                    <a:pt x="10698" y="11269"/>
                    <a:pt x="10698" y="11269"/>
                  </a:cubicBezTo>
                  <a:cubicBezTo>
                    <a:pt x="10698" y="11204"/>
                    <a:pt x="10902" y="11073"/>
                    <a:pt x="10698" y="11204"/>
                  </a:cubicBezTo>
                  <a:cubicBezTo>
                    <a:pt x="10698" y="11204"/>
                    <a:pt x="10698" y="11073"/>
                    <a:pt x="10596" y="11073"/>
                  </a:cubicBezTo>
                  <a:cubicBezTo>
                    <a:pt x="10596" y="11204"/>
                    <a:pt x="10596" y="10943"/>
                    <a:pt x="10392" y="11073"/>
                  </a:cubicBezTo>
                  <a:cubicBezTo>
                    <a:pt x="10392" y="11204"/>
                    <a:pt x="10290" y="11073"/>
                    <a:pt x="10290" y="11073"/>
                  </a:cubicBezTo>
                  <a:cubicBezTo>
                    <a:pt x="10290" y="11204"/>
                    <a:pt x="10290" y="11073"/>
                    <a:pt x="10087" y="11204"/>
                  </a:cubicBezTo>
                  <a:cubicBezTo>
                    <a:pt x="9985" y="11204"/>
                    <a:pt x="10290" y="11204"/>
                    <a:pt x="10290" y="11269"/>
                  </a:cubicBezTo>
                  <a:cubicBezTo>
                    <a:pt x="10290" y="11269"/>
                    <a:pt x="9781" y="11269"/>
                    <a:pt x="9985" y="11269"/>
                  </a:cubicBezTo>
                  <a:cubicBezTo>
                    <a:pt x="10087" y="11399"/>
                    <a:pt x="9781" y="11269"/>
                    <a:pt x="9985" y="11399"/>
                  </a:cubicBezTo>
                  <a:cubicBezTo>
                    <a:pt x="9985" y="11399"/>
                    <a:pt x="9781" y="11399"/>
                    <a:pt x="9985" y="11464"/>
                  </a:cubicBezTo>
                  <a:cubicBezTo>
                    <a:pt x="9985" y="11464"/>
                    <a:pt x="9679" y="11594"/>
                    <a:pt x="9985" y="11594"/>
                  </a:cubicBezTo>
                  <a:cubicBezTo>
                    <a:pt x="10087" y="11594"/>
                    <a:pt x="9985" y="11659"/>
                    <a:pt x="10087" y="11594"/>
                  </a:cubicBezTo>
                  <a:cubicBezTo>
                    <a:pt x="10290" y="11594"/>
                    <a:pt x="10290" y="11464"/>
                    <a:pt x="10290" y="11464"/>
                  </a:cubicBezTo>
                  <a:cubicBezTo>
                    <a:pt x="10392" y="11464"/>
                    <a:pt x="10290" y="11594"/>
                    <a:pt x="10596" y="11464"/>
                  </a:cubicBezTo>
                  <a:cubicBezTo>
                    <a:pt x="10698" y="11464"/>
                    <a:pt x="10698" y="11464"/>
                    <a:pt x="10698" y="11399"/>
                  </a:cubicBezTo>
                  <a:close/>
                  <a:moveTo>
                    <a:pt x="10087" y="11789"/>
                  </a:moveTo>
                  <a:cubicBezTo>
                    <a:pt x="9985" y="11659"/>
                    <a:pt x="10087" y="11659"/>
                    <a:pt x="10290" y="11659"/>
                  </a:cubicBezTo>
                  <a:cubicBezTo>
                    <a:pt x="10290" y="11789"/>
                    <a:pt x="10087" y="11789"/>
                    <a:pt x="10087" y="11789"/>
                  </a:cubicBezTo>
                  <a:close/>
                  <a:moveTo>
                    <a:pt x="9781" y="11854"/>
                  </a:moveTo>
                  <a:cubicBezTo>
                    <a:pt x="9781" y="11789"/>
                    <a:pt x="10087" y="11854"/>
                    <a:pt x="9985" y="11854"/>
                  </a:cubicBezTo>
                  <a:cubicBezTo>
                    <a:pt x="9781" y="11854"/>
                    <a:pt x="9679" y="11854"/>
                    <a:pt x="9781" y="11854"/>
                  </a:cubicBezTo>
                  <a:close/>
                  <a:moveTo>
                    <a:pt x="8253" y="12700"/>
                  </a:moveTo>
                  <a:cubicBezTo>
                    <a:pt x="8253" y="12700"/>
                    <a:pt x="8253" y="12570"/>
                    <a:pt x="8456" y="12570"/>
                  </a:cubicBezTo>
                  <a:cubicBezTo>
                    <a:pt x="8456" y="12570"/>
                    <a:pt x="8456" y="12570"/>
                    <a:pt x="8253" y="12700"/>
                  </a:cubicBezTo>
                  <a:close/>
                  <a:moveTo>
                    <a:pt x="8253" y="12310"/>
                  </a:moveTo>
                  <a:cubicBezTo>
                    <a:pt x="8456" y="12180"/>
                    <a:pt x="8253" y="12180"/>
                    <a:pt x="8253" y="12180"/>
                  </a:cubicBezTo>
                  <a:cubicBezTo>
                    <a:pt x="8253" y="12180"/>
                    <a:pt x="8049" y="12180"/>
                    <a:pt x="7947" y="12180"/>
                  </a:cubicBezTo>
                  <a:cubicBezTo>
                    <a:pt x="7743" y="12180"/>
                    <a:pt x="7947" y="12310"/>
                    <a:pt x="7743" y="12310"/>
                  </a:cubicBezTo>
                  <a:cubicBezTo>
                    <a:pt x="7641" y="12310"/>
                    <a:pt x="7743" y="12310"/>
                    <a:pt x="7641" y="12375"/>
                  </a:cubicBezTo>
                  <a:cubicBezTo>
                    <a:pt x="7641" y="12375"/>
                    <a:pt x="7641" y="12505"/>
                    <a:pt x="7947" y="12375"/>
                  </a:cubicBezTo>
                  <a:cubicBezTo>
                    <a:pt x="7947" y="12375"/>
                    <a:pt x="8049" y="12375"/>
                    <a:pt x="8253" y="12310"/>
                  </a:cubicBezTo>
                  <a:close/>
                  <a:moveTo>
                    <a:pt x="8558" y="11984"/>
                  </a:moveTo>
                  <a:cubicBezTo>
                    <a:pt x="8762" y="11984"/>
                    <a:pt x="8456" y="11854"/>
                    <a:pt x="8558" y="11854"/>
                  </a:cubicBezTo>
                  <a:cubicBezTo>
                    <a:pt x="8762" y="11789"/>
                    <a:pt x="8456" y="11594"/>
                    <a:pt x="8456" y="11659"/>
                  </a:cubicBezTo>
                  <a:cubicBezTo>
                    <a:pt x="8253" y="11659"/>
                    <a:pt x="8456" y="11789"/>
                    <a:pt x="8253" y="11789"/>
                  </a:cubicBezTo>
                  <a:cubicBezTo>
                    <a:pt x="8049" y="11789"/>
                    <a:pt x="8253" y="11854"/>
                    <a:pt x="8049" y="11854"/>
                  </a:cubicBezTo>
                  <a:cubicBezTo>
                    <a:pt x="7947" y="11854"/>
                    <a:pt x="8049" y="11789"/>
                    <a:pt x="7947" y="11789"/>
                  </a:cubicBezTo>
                  <a:cubicBezTo>
                    <a:pt x="7947" y="11854"/>
                    <a:pt x="7743" y="11789"/>
                    <a:pt x="7743" y="11854"/>
                  </a:cubicBezTo>
                  <a:cubicBezTo>
                    <a:pt x="7743" y="11854"/>
                    <a:pt x="7641" y="11984"/>
                    <a:pt x="7743" y="11984"/>
                  </a:cubicBezTo>
                  <a:cubicBezTo>
                    <a:pt x="7947" y="12114"/>
                    <a:pt x="7947" y="11984"/>
                    <a:pt x="8253" y="11854"/>
                  </a:cubicBezTo>
                  <a:cubicBezTo>
                    <a:pt x="8558" y="11854"/>
                    <a:pt x="7947" y="11984"/>
                    <a:pt x="8049" y="12114"/>
                  </a:cubicBezTo>
                  <a:cubicBezTo>
                    <a:pt x="8253" y="12114"/>
                    <a:pt x="8456" y="11984"/>
                    <a:pt x="8558" y="11984"/>
                  </a:cubicBezTo>
                  <a:close/>
                  <a:moveTo>
                    <a:pt x="8762" y="11789"/>
                  </a:moveTo>
                  <a:cubicBezTo>
                    <a:pt x="8762" y="11789"/>
                    <a:pt x="8762" y="11659"/>
                    <a:pt x="8864" y="11659"/>
                  </a:cubicBezTo>
                  <a:cubicBezTo>
                    <a:pt x="9068" y="11659"/>
                    <a:pt x="9068" y="11594"/>
                    <a:pt x="9170" y="11464"/>
                  </a:cubicBezTo>
                  <a:cubicBezTo>
                    <a:pt x="9170" y="11399"/>
                    <a:pt x="9170" y="11269"/>
                    <a:pt x="9068" y="11399"/>
                  </a:cubicBezTo>
                  <a:cubicBezTo>
                    <a:pt x="8864" y="11464"/>
                    <a:pt x="8762" y="11464"/>
                    <a:pt x="8762" y="11659"/>
                  </a:cubicBezTo>
                  <a:cubicBezTo>
                    <a:pt x="8558" y="11659"/>
                    <a:pt x="8558" y="11659"/>
                    <a:pt x="8762" y="11789"/>
                  </a:cubicBezTo>
                  <a:close/>
                  <a:moveTo>
                    <a:pt x="9373" y="11659"/>
                  </a:moveTo>
                  <a:cubicBezTo>
                    <a:pt x="9679" y="11659"/>
                    <a:pt x="9679" y="11659"/>
                    <a:pt x="9679" y="11659"/>
                  </a:cubicBezTo>
                  <a:cubicBezTo>
                    <a:pt x="9475" y="11789"/>
                    <a:pt x="9373" y="11659"/>
                    <a:pt x="9373" y="11659"/>
                  </a:cubicBezTo>
                  <a:close/>
                  <a:moveTo>
                    <a:pt x="9170" y="11789"/>
                  </a:moveTo>
                  <a:cubicBezTo>
                    <a:pt x="9170" y="11789"/>
                    <a:pt x="9373" y="11854"/>
                    <a:pt x="9068" y="11984"/>
                  </a:cubicBezTo>
                  <a:cubicBezTo>
                    <a:pt x="8864" y="12114"/>
                    <a:pt x="9170" y="11854"/>
                    <a:pt x="9068" y="11854"/>
                  </a:cubicBezTo>
                  <a:cubicBezTo>
                    <a:pt x="8864" y="11854"/>
                    <a:pt x="9170" y="11789"/>
                    <a:pt x="9068" y="11659"/>
                  </a:cubicBezTo>
                  <a:cubicBezTo>
                    <a:pt x="8864" y="11659"/>
                    <a:pt x="8762" y="11789"/>
                    <a:pt x="8762" y="11854"/>
                  </a:cubicBezTo>
                  <a:cubicBezTo>
                    <a:pt x="8558" y="11984"/>
                    <a:pt x="8864" y="12114"/>
                    <a:pt x="8558" y="12114"/>
                  </a:cubicBezTo>
                  <a:cubicBezTo>
                    <a:pt x="8456" y="12114"/>
                    <a:pt x="8558" y="12114"/>
                    <a:pt x="8456" y="12310"/>
                  </a:cubicBezTo>
                  <a:cubicBezTo>
                    <a:pt x="8253" y="12375"/>
                    <a:pt x="8558" y="12180"/>
                    <a:pt x="8762" y="12310"/>
                  </a:cubicBezTo>
                  <a:cubicBezTo>
                    <a:pt x="8864" y="12375"/>
                    <a:pt x="8864" y="12180"/>
                    <a:pt x="8864" y="12180"/>
                  </a:cubicBezTo>
                  <a:cubicBezTo>
                    <a:pt x="9068" y="12310"/>
                    <a:pt x="9068" y="12310"/>
                    <a:pt x="9068" y="12180"/>
                  </a:cubicBezTo>
                  <a:cubicBezTo>
                    <a:pt x="9170" y="12114"/>
                    <a:pt x="9170" y="12114"/>
                    <a:pt x="9373" y="12114"/>
                  </a:cubicBezTo>
                  <a:cubicBezTo>
                    <a:pt x="9679" y="11984"/>
                    <a:pt x="9475" y="11789"/>
                    <a:pt x="9373" y="11789"/>
                  </a:cubicBezTo>
                  <a:cubicBezTo>
                    <a:pt x="9373" y="11659"/>
                    <a:pt x="9373" y="11659"/>
                    <a:pt x="9170" y="11789"/>
                  </a:cubicBezTo>
                  <a:close/>
                  <a:moveTo>
                    <a:pt x="9170" y="12180"/>
                  </a:moveTo>
                  <a:cubicBezTo>
                    <a:pt x="9373" y="12114"/>
                    <a:pt x="9475" y="12114"/>
                    <a:pt x="9475" y="12114"/>
                  </a:cubicBezTo>
                  <a:cubicBezTo>
                    <a:pt x="9373" y="12180"/>
                    <a:pt x="9170" y="12310"/>
                    <a:pt x="9170" y="12180"/>
                  </a:cubicBezTo>
                  <a:close/>
                  <a:moveTo>
                    <a:pt x="11819" y="10553"/>
                  </a:moveTo>
                  <a:cubicBezTo>
                    <a:pt x="12023" y="10488"/>
                    <a:pt x="12124" y="10553"/>
                    <a:pt x="12124" y="10553"/>
                  </a:cubicBezTo>
                  <a:cubicBezTo>
                    <a:pt x="12023" y="10553"/>
                    <a:pt x="11819" y="10553"/>
                    <a:pt x="11819" y="10553"/>
                  </a:cubicBezTo>
                  <a:close/>
                  <a:moveTo>
                    <a:pt x="7438" y="12310"/>
                  </a:moveTo>
                  <a:cubicBezTo>
                    <a:pt x="7641" y="12310"/>
                    <a:pt x="7641" y="12310"/>
                    <a:pt x="7641" y="12310"/>
                  </a:cubicBezTo>
                  <a:cubicBezTo>
                    <a:pt x="7641" y="12375"/>
                    <a:pt x="7438" y="12310"/>
                    <a:pt x="7438" y="12310"/>
                  </a:cubicBezTo>
                  <a:close/>
                  <a:moveTo>
                    <a:pt x="7030" y="12505"/>
                  </a:moveTo>
                  <a:cubicBezTo>
                    <a:pt x="7030" y="12505"/>
                    <a:pt x="7030" y="12570"/>
                    <a:pt x="7132" y="12505"/>
                  </a:cubicBezTo>
                  <a:cubicBezTo>
                    <a:pt x="7132" y="12505"/>
                    <a:pt x="7132" y="12505"/>
                    <a:pt x="7336" y="12505"/>
                  </a:cubicBezTo>
                  <a:cubicBezTo>
                    <a:pt x="7336" y="12505"/>
                    <a:pt x="7336" y="12375"/>
                    <a:pt x="7438" y="12375"/>
                  </a:cubicBezTo>
                  <a:cubicBezTo>
                    <a:pt x="7641" y="12375"/>
                    <a:pt x="7438" y="12375"/>
                    <a:pt x="7336" y="12310"/>
                  </a:cubicBezTo>
                  <a:cubicBezTo>
                    <a:pt x="7132" y="12310"/>
                    <a:pt x="7132" y="12310"/>
                    <a:pt x="7030" y="12375"/>
                  </a:cubicBezTo>
                  <a:cubicBezTo>
                    <a:pt x="7030" y="12505"/>
                    <a:pt x="7132" y="12505"/>
                    <a:pt x="7030" y="12505"/>
                  </a:cubicBezTo>
                  <a:close/>
                  <a:moveTo>
                    <a:pt x="7030" y="12505"/>
                  </a:moveTo>
                  <a:cubicBezTo>
                    <a:pt x="7132" y="12505"/>
                    <a:pt x="6826" y="12375"/>
                    <a:pt x="6826" y="12505"/>
                  </a:cubicBezTo>
                  <a:cubicBezTo>
                    <a:pt x="6826" y="12570"/>
                    <a:pt x="6826" y="12505"/>
                    <a:pt x="6826" y="12570"/>
                  </a:cubicBezTo>
                  <a:cubicBezTo>
                    <a:pt x="6826" y="12570"/>
                    <a:pt x="6826" y="12570"/>
                    <a:pt x="7030" y="12505"/>
                  </a:cubicBezTo>
                  <a:close/>
                  <a:moveTo>
                    <a:pt x="6521" y="12570"/>
                  </a:moveTo>
                  <a:cubicBezTo>
                    <a:pt x="6521" y="12765"/>
                    <a:pt x="6521" y="12765"/>
                    <a:pt x="6724" y="12700"/>
                  </a:cubicBezTo>
                  <a:cubicBezTo>
                    <a:pt x="6724" y="12570"/>
                    <a:pt x="6724" y="12570"/>
                    <a:pt x="6724" y="12505"/>
                  </a:cubicBezTo>
                  <a:cubicBezTo>
                    <a:pt x="6724" y="12505"/>
                    <a:pt x="6724" y="12505"/>
                    <a:pt x="6521" y="12570"/>
                  </a:cubicBezTo>
                  <a:close/>
                  <a:moveTo>
                    <a:pt x="8762" y="12570"/>
                  </a:moveTo>
                  <a:cubicBezTo>
                    <a:pt x="8864" y="12570"/>
                    <a:pt x="8864" y="12570"/>
                    <a:pt x="8864" y="12570"/>
                  </a:cubicBezTo>
                  <a:cubicBezTo>
                    <a:pt x="9068" y="12570"/>
                    <a:pt x="8762" y="12570"/>
                    <a:pt x="8762" y="12570"/>
                  </a:cubicBezTo>
                  <a:close/>
                  <a:moveTo>
                    <a:pt x="6419" y="14326"/>
                  </a:moveTo>
                  <a:cubicBezTo>
                    <a:pt x="6419" y="14196"/>
                    <a:pt x="6215" y="14196"/>
                    <a:pt x="6215" y="14196"/>
                  </a:cubicBezTo>
                  <a:cubicBezTo>
                    <a:pt x="6215" y="14326"/>
                    <a:pt x="6113" y="14392"/>
                    <a:pt x="6215" y="14392"/>
                  </a:cubicBezTo>
                  <a:cubicBezTo>
                    <a:pt x="6215" y="14326"/>
                    <a:pt x="6419" y="14392"/>
                    <a:pt x="6419" y="14326"/>
                  </a:cubicBezTo>
                  <a:close/>
                  <a:moveTo>
                    <a:pt x="6419" y="14522"/>
                  </a:moveTo>
                  <a:cubicBezTo>
                    <a:pt x="6521" y="14392"/>
                    <a:pt x="6521" y="14392"/>
                    <a:pt x="6419" y="14392"/>
                  </a:cubicBezTo>
                  <a:cubicBezTo>
                    <a:pt x="6419" y="14392"/>
                    <a:pt x="6215" y="14392"/>
                    <a:pt x="6215" y="14522"/>
                  </a:cubicBezTo>
                  <a:cubicBezTo>
                    <a:pt x="6215" y="14522"/>
                    <a:pt x="6215" y="14522"/>
                    <a:pt x="6419" y="14522"/>
                  </a:cubicBezTo>
                  <a:close/>
                  <a:moveTo>
                    <a:pt x="5909" y="15042"/>
                  </a:moveTo>
                  <a:cubicBezTo>
                    <a:pt x="5909" y="15107"/>
                    <a:pt x="5807" y="15107"/>
                    <a:pt x="5909" y="15107"/>
                  </a:cubicBezTo>
                  <a:cubicBezTo>
                    <a:pt x="6113" y="15107"/>
                    <a:pt x="5909" y="15042"/>
                    <a:pt x="6113" y="15042"/>
                  </a:cubicBezTo>
                  <a:cubicBezTo>
                    <a:pt x="6215" y="15042"/>
                    <a:pt x="6215" y="15042"/>
                    <a:pt x="6215" y="14912"/>
                  </a:cubicBezTo>
                  <a:cubicBezTo>
                    <a:pt x="6113" y="14782"/>
                    <a:pt x="6113" y="14782"/>
                    <a:pt x="6113" y="14912"/>
                  </a:cubicBezTo>
                  <a:cubicBezTo>
                    <a:pt x="6113" y="14912"/>
                    <a:pt x="5909" y="14912"/>
                    <a:pt x="5909" y="15042"/>
                  </a:cubicBezTo>
                  <a:close/>
                  <a:moveTo>
                    <a:pt x="5604" y="14717"/>
                  </a:moveTo>
                  <a:cubicBezTo>
                    <a:pt x="5604" y="14717"/>
                    <a:pt x="5807" y="14587"/>
                    <a:pt x="5909" y="14717"/>
                  </a:cubicBezTo>
                  <a:cubicBezTo>
                    <a:pt x="5909" y="14717"/>
                    <a:pt x="5604" y="14782"/>
                    <a:pt x="5604" y="14717"/>
                  </a:cubicBezTo>
                  <a:close/>
                  <a:moveTo>
                    <a:pt x="5909" y="15237"/>
                  </a:moveTo>
                  <a:cubicBezTo>
                    <a:pt x="5807" y="15237"/>
                    <a:pt x="5909" y="15237"/>
                    <a:pt x="6113" y="15237"/>
                  </a:cubicBezTo>
                  <a:cubicBezTo>
                    <a:pt x="6215" y="15107"/>
                    <a:pt x="6113" y="15107"/>
                    <a:pt x="5909" y="15107"/>
                  </a:cubicBezTo>
                  <a:cubicBezTo>
                    <a:pt x="5909" y="15237"/>
                    <a:pt x="5909" y="15107"/>
                    <a:pt x="5909" y="15237"/>
                  </a:cubicBezTo>
                  <a:close/>
                  <a:moveTo>
                    <a:pt x="5502" y="15237"/>
                  </a:moveTo>
                  <a:cubicBezTo>
                    <a:pt x="5604" y="15237"/>
                    <a:pt x="5807" y="15237"/>
                    <a:pt x="5807" y="15237"/>
                  </a:cubicBezTo>
                  <a:cubicBezTo>
                    <a:pt x="5604" y="15237"/>
                    <a:pt x="5502" y="15237"/>
                    <a:pt x="5502" y="15237"/>
                  </a:cubicBezTo>
                  <a:close/>
                  <a:moveTo>
                    <a:pt x="5298" y="15693"/>
                  </a:moveTo>
                  <a:cubicBezTo>
                    <a:pt x="5502" y="15693"/>
                    <a:pt x="5502" y="15693"/>
                    <a:pt x="5298" y="15693"/>
                  </a:cubicBezTo>
                  <a:cubicBezTo>
                    <a:pt x="5298" y="15693"/>
                    <a:pt x="5298" y="15628"/>
                    <a:pt x="5196" y="15628"/>
                  </a:cubicBezTo>
                  <a:cubicBezTo>
                    <a:pt x="5196" y="15693"/>
                    <a:pt x="5196" y="15693"/>
                    <a:pt x="5298" y="15693"/>
                  </a:cubicBezTo>
                  <a:close/>
                  <a:moveTo>
                    <a:pt x="5298" y="15628"/>
                  </a:moveTo>
                  <a:cubicBezTo>
                    <a:pt x="5298" y="15628"/>
                    <a:pt x="5502" y="15628"/>
                    <a:pt x="5298" y="15628"/>
                  </a:cubicBezTo>
                  <a:cubicBezTo>
                    <a:pt x="5298" y="15628"/>
                    <a:pt x="5196" y="15498"/>
                    <a:pt x="5298" y="15628"/>
                  </a:cubicBezTo>
                  <a:close/>
                  <a:moveTo>
                    <a:pt x="4992" y="15628"/>
                  </a:moveTo>
                  <a:cubicBezTo>
                    <a:pt x="5196" y="15498"/>
                    <a:pt x="5196" y="15628"/>
                    <a:pt x="5196" y="15628"/>
                  </a:cubicBezTo>
                  <a:cubicBezTo>
                    <a:pt x="4992" y="15628"/>
                    <a:pt x="4992" y="15628"/>
                    <a:pt x="4992" y="15628"/>
                  </a:cubicBezTo>
                  <a:close/>
                  <a:moveTo>
                    <a:pt x="6419" y="14196"/>
                  </a:moveTo>
                  <a:cubicBezTo>
                    <a:pt x="6521" y="14131"/>
                    <a:pt x="6521" y="14131"/>
                    <a:pt x="6521" y="14131"/>
                  </a:cubicBezTo>
                  <a:cubicBezTo>
                    <a:pt x="6724" y="14196"/>
                    <a:pt x="6521" y="14196"/>
                    <a:pt x="6419" y="14196"/>
                  </a:cubicBezTo>
                  <a:close/>
                  <a:moveTo>
                    <a:pt x="2547" y="16734"/>
                  </a:moveTo>
                  <a:cubicBezTo>
                    <a:pt x="2343" y="16734"/>
                    <a:pt x="2853" y="16604"/>
                    <a:pt x="2853" y="16734"/>
                  </a:cubicBezTo>
                  <a:cubicBezTo>
                    <a:pt x="2853" y="16734"/>
                    <a:pt x="2649" y="16799"/>
                    <a:pt x="2547" y="16734"/>
                  </a:cubicBezTo>
                  <a:close/>
                  <a:moveTo>
                    <a:pt x="3260" y="16408"/>
                  </a:moveTo>
                  <a:cubicBezTo>
                    <a:pt x="3464" y="16408"/>
                    <a:pt x="3260" y="16343"/>
                    <a:pt x="3260" y="16343"/>
                  </a:cubicBezTo>
                  <a:cubicBezTo>
                    <a:pt x="3158" y="16408"/>
                    <a:pt x="2853" y="16408"/>
                    <a:pt x="2853" y="16539"/>
                  </a:cubicBezTo>
                  <a:cubicBezTo>
                    <a:pt x="2955" y="16539"/>
                    <a:pt x="3158" y="16539"/>
                    <a:pt x="3260" y="16408"/>
                  </a:cubicBezTo>
                  <a:close/>
                  <a:moveTo>
                    <a:pt x="3158" y="16604"/>
                  </a:moveTo>
                  <a:cubicBezTo>
                    <a:pt x="3464" y="16604"/>
                    <a:pt x="3566" y="16604"/>
                    <a:pt x="3566" y="16604"/>
                  </a:cubicBezTo>
                  <a:cubicBezTo>
                    <a:pt x="3566" y="16539"/>
                    <a:pt x="3464" y="16604"/>
                    <a:pt x="3464" y="16539"/>
                  </a:cubicBezTo>
                  <a:cubicBezTo>
                    <a:pt x="3464" y="16408"/>
                    <a:pt x="3158" y="16539"/>
                    <a:pt x="3158" y="16539"/>
                  </a:cubicBezTo>
                  <a:cubicBezTo>
                    <a:pt x="2955" y="16604"/>
                    <a:pt x="2853" y="16604"/>
                    <a:pt x="2853" y="16604"/>
                  </a:cubicBezTo>
                  <a:cubicBezTo>
                    <a:pt x="2853" y="16734"/>
                    <a:pt x="2955" y="16734"/>
                    <a:pt x="3158" y="16604"/>
                  </a:cubicBezTo>
                  <a:close/>
                  <a:moveTo>
                    <a:pt x="2649" y="16929"/>
                  </a:moveTo>
                  <a:cubicBezTo>
                    <a:pt x="2547" y="16799"/>
                    <a:pt x="2649" y="16799"/>
                    <a:pt x="2853" y="16929"/>
                  </a:cubicBezTo>
                  <a:cubicBezTo>
                    <a:pt x="2649" y="16929"/>
                    <a:pt x="2649" y="16929"/>
                    <a:pt x="2649" y="16929"/>
                  </a:cubicBezTo>
                  <a:close/>
                  <a:moveTo>
                    <a:pt x="2343" y="17059"/>
                  </a:moveTo>
                  <a:cubicBezTo>
                    <a:pt x="2547" y="17059"/>
                    <a:pt x="2343" y="16929"/>
                    <a:pt x="2343" y="17059"/>
                  </a:cubicBezTo>
                  <a:cubicBezTo>
                    <a:pt x="2241" y="17059"/>
                    <a:pt x="2241" y="16929"/>
                    <a:pt x="2241" y="17059"/>
                  </a:cubicBezTo>
                  <a:cubicBezTo>
                    <a:pt x="2038" y="17124"/>
                    <a:pt x="2343" y="17124"/>
                    <a:pt x="2343" y="17059"/>
                  </a:cubicBezTo>
                  <a:close/>
                  <a:moveTo>
                    <a:pt x="1630" y="17319"/>
                  </a:moveTo>
                  <a:cubicBezTo>
                    <a:pt x="1426" y="17319"/>
                    <a:pt x="1732" y="17254"/>
                    <a:pt x="1732" y="17319"/>
                  </a:cubicBezTo>
                  <a:cubicBezTo>
                    <a:pt x="1630" y="17319"/>
                    <a:pt x="1630" y="17319"/>
                    <a:pt x="1630" y="17319"/>
                  </a:cubicBezTo>
                  <a:close/>
                  <a:moveTo>
                    <a:pt x="917" y="17514"/>
                  </a:moveTo>
                  <a:cubicBezTo>
                    <a:pt x="1121" y="17645"/>
                    <a:pt x="917" y="17710"/>
                    <a:pt x="815" y="17710"/>
                  </a:cubicBezTo>
                  <a:cubicBezTo>
                    <a:pt x="815" y="17645"/>
                    <a:pt x="917" y="17514"/>
                    <a:pt x="917" y="17514"/>
                  </a:cubicBezTo>
                  <a:close/>
                  <a:moveTo>
                    <a:pt x="611" y="17710"/>
                  </a:moveTo>
                  <a:cubicBezTo>
                    <a:pt x="611" y="17645"/>
                    <a:pt x="815" y="17645"/>
                    <a:pt x="815" y="17710"/>
                  </a:cubicBezTo>
                  <a:cubicBezTo>
                    <a:pt x="611" y="17710"/>
                    <a:pt x="611" y="17710"/>
                    <a:pt x="611" y="17710"/>
                  </a:cubicBezTo>
                  <a:close/>
                  <a:moveTo>
                    <a:pt x="0" y="18165"/>
                  </a:moveTo>
                  <a:cubicBezTo>
                    <a:pt x="0" y="18035"/>
                    <a:pt x="204" y="18035"/>
                    <a:pt x="306" y="18035"/>
                  </a:cubicBezTo>
                  <a:cubicBezTo>
                    <a:pt x="306" y="18035"/>
                    <a:pt x="204" y="18165"/>
                    <a:pt x="0" y="18165"/>
                  </a:cubicBezTo>
                  <a:close/>
                  <a:moveTo>
                    <a:pt x="0" y="18751"/>
                  </a:moveTo>
                  <a:cubicBezTo>
                    <a:pt x="0" y="18751"/>
                    <a:pt x="0" y="18620"/>
                    <a:pt x="204" y="18620"/>
                  </a:cubicBezTo>
                  <a:cubicBezTo>
                    <a:pt x="204" y="18620"/>
                    <a:pt x="204" y="18751"/>
                    <a:pt x="0" y="18751"/>
                  </a:cubicBezTo>
                  <a:close/>
                  <a:moveTo>
                    <a:pt x="509" y="19792"/>
                  </a:moveTo>
                  <a:cubicBezTo>
                    <a:pt x="509" y="19661"/>
                    <a:pt x="509" y="19661"/>
                    <a:pt x="611" y="19792"/>
                  </a:cubicBezTo>
                  <a:cubicBezTo>
                    <a:pt x="611" y="19792"/>
                    <a:pt x="611" y="19661"/>
                    <a:pt x="815" y="19661"/>
                  </a:cubicBezTo>
                  <a:cubicBezTo>
                    <a:pt x="815" y="19531"/>
                    <a:pt x="509" y="19531"/>
                    <a:pt x="509" y="19661"/>
                  </a:cubicBezTo>
                  <a:cubicBezTo>
                    <a:pt x="306" y="19792"/>
                    <a:pt x="509" y="19857"/>
                    <a:pt x="611" y="19857"/>
                  </a:cubicBezTo>
                  <a:cubicBezTo>
                    <a:pt x="611" y="19857"/>
                    <a:pt x="611" y="19792"/>
                    <a:pt x="509" y="19792"/>
                  </a:cubicBezTo>
                  <a:close/>
                  <a:moveTo>
                    <a:pt x="306" y="20377"/>
                  </a:moveTo>
                  <a:cubicBezTo>
                    <a:pt x="509" y="20377"/>
                    <a:pt x="306" y="20052"/>
                    <a:pt x="306" y="20182"/>
                  </a:cubicBezTo>
                  <a:cubicBezTo>
                    <a:pt x="306" y="20247"/>
                    <a:pt x="204" y="20377"/>
                    <a:pt x="306" y="20377"/>
                  </a:cubicBezTo>
                  <a:close/>
                  <a:moveTo>
                    <a:pt x="306" y="19987"/>
                  </a:moveTo>
                  <a:cubicBezTo>
                    <a:pt x="306" y="20052"/>
                    <a:pt x="306" y="19857"/>
                    <a:pt x="306" y="19857"/>
                  </a:cubicBezTo>
                  <a:cubicBezTo>
                    <a:pt x="509" y="19857"/>
                    <a:pt x="509" y="19987"/>
                    <a:pt x="509" y="19857"/>
                  </a:cubicBezTo>
                  <a:cubicBezTo>
                    <a:pt x="509" y="19857"/>
                    <a:pt x="509" y="19857"/>
                    <a:pt x="306" y="19792"/>
                  </a:cubicBezTo>
                  <a:cubicBezTo>
                    <a:pt x="306" y="19792"/>
                    <a:pt x="306" y="19857"/>
                    <a:pt x="306" y="19987"/>
                  </a:cubicBezTo>
                  <a:close/>
                  <a:moveTo>
                    <a:pt x="204" y="19466"/>
                  </a:moveTo>
                  <a:cubicBezTo>
                    <a:pt x="204" y="19271"/>
                    <a:pt x="204" y="19271"/>
                    <a:pt x="204" y="19271"/>
                  </a:cubicBezTo>
                  <a:cubicBezTo>
                    <a:pt x="204" y="19336"/>
                    <a:pt x="306" y="19531"/>
                    <a:pt x="204" y="19466"/>
                  </a:cubicBezTo>
                  <a:close/>
                  <a:moveTo>
                    <a:pt x="306" y="19271"/>
                  </a:moveTo>
                  <a:cubicBezTo>
                    <a:pt x="306" y="19336"/>
                    <a:pt x="204" y="19271"/>
                    <a:pt x="204" y="19141"/>
                  </a:cubicBezTo>
                  <a:cubicBezTo>
                    <a:pt x="306" y="19271"/>
                    <a:pt x="306" y="19271"/>
                    <a:pt x="306" y="19271"/>
                  </a:cubicBezTo>
                  <a:close/>
                  <a:moveTo>
                    <a:pt x="204" y="19141"/>
                  </a:moveTo>
                  <a:cubicBezTo>
                    <a:pt x="306" y="19141"/>
                    <a:pt x="204" y="19076"/>
                    <a:pt x="204" y="19076"/>
                  </a:cubicBezTo>
                  <a:cubicBezTo>
                    <a:pt x="0" y="18946"/>
                    <a:pt x="0" y="19076"/>
                    <a:pt x="204" y="19141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UK">
              <a:extLst>
                <a:ext uri="{FF2B5EF4-FFF2-40B4-BE49-F238E27FC236}">
                  <a16:creationId xmlns:a16="http://schemas.microsoft.com/office/drawing/2014/main" id="{501C1D15-AF22-AF70-2079-847BB13E16B7}"/>
                </a:ext>
              </a:extLst>
            </p:cNvPr>
            <p:cNvSpPr/>
            <p:nvPr/>
          </p:nvSpPr>
          <p:spPr>
            <a:xfrm>
              <a:off x="4186999" y="1167853"/>
              <a:ext cx="258084" cy="44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extrusionOk="0">
                  <a:moveTo>
                    <a:pt x="9563" y="12000"/>
                  </a:moveTo>
                  <a:cubicBezTo>
                    <a:pt x="9036" y="12480"/>
                    <a:pt x="9036" y="12000"/>
                    <a:pt x="8772" y="12160"/>
                  </a:cubicBezTo>
                  <a:cubicBezTo>
                    <a:pt x="8246" y="12800"/>
                    <a:pt x="7455" y="12000"/>
                    <a:pt x="7455" y="12160"/>
                  </a:cubicBezTo>
                  <a:cubicBezTo>
                    <a:pt x="7982" y="12480"/>
                    <a:pt x="7455" y="12800"/>
                    <a:pt x="7455" y="12480"/>
                  </a:cubicBezTo>
                  <a:cubicBezTo>
                    <a:pt x="7192" y="12160"/>
                    <a:pt x="6402" y="12000"/>
                    <a:pt x="6402" y="12480"/>
                  </a:cubicBezTo>
                  <a:cubicBezTo>
                    <a:pt x="6665" y="12960"/>
                    <a:pt x="5875" y="12160"/>
                    <a:pt x="5875" y="12000"/>
                  </a:cubicBezTo>
                  <a:cubicBezTo>
                    <a:pt x="6402" y="11680"/>
                    <a:pt x="6402" y="12160"/>
                    <a:pt x="6402" y="11680"/>
                  </a:cubicBezTo>
                  <a:cubicBezTo>
                    <a:pt x="6402" y="11200"/>
                    <a:pt x="7455" y="11200"/>
                    <a:pt x="6665" y="10720"/>
                  </a:cubicBezTo>
                  <a:cubicBezTo>
                    <a:pt x="6402" y="10240"/>
                    <a:pt x="6665" y="10240"/>
                    <a:pt x="7192" y="9920"/>
                  </a:cubicBezTo>
                  <a:cubicBezTo>
                    <a:pt x="6402" y="9440"/>
                    <a:pt x="6665" y="10240"/>
                    <a:pt x="6402" y="10240"/>
                  </a:cubicBezTo>
                  <a:cubicBezTo>
                    <a:pt x="5875" y="9920"/>
                    <a:pt x="6402" y="10240"/>
                    <a:pt x="5875" y="10240"/>
                  </a:cubicBezTo>
                  <a:cubicBezTo>
                    <a:pt x="5611" y="9920"/>
                    <a:pt x="5875" y="9760"/>
                    <a:pt x="5611" y="9920"/>
                  </a:cubicBezTo>
                  <a:cubicBezTo>
                    <a:pt x="5085" y="9920"/>
                    <a:pt x="5875" y="10240"/>
                    <a:pt x="5611" y="10560"/>
                  </a:cubicBezTo>
                  <a:cubicBezTo>
                    <a:pt x="5085" y="10720"/>
                    <a:pt x="5085" y="11520"/>
                    <a:pt x="4821" y="11520"/>
                  </a:cubicBezTo>
                  <a:cubicBezTo>
                    <a:pt x="4294" y="11200"/>
                    <a:pt x="5611" y="10240"/>
                    <a:pt x="5085" y="10560"/>
                  </a:cubicBezTo>
                  <a:cubicBezTo>
                    <a:pt x="5085" y="10560"/>
                    <a:pt x="5085" y="10560"/>
                    <a:pt x="5085" y="10240"/>
                  </a:cubicBezTo>
                  <a:cubicBezTo>
                    <a:pt x="5085" y="9920"/>
                    <a:pt x="4821" y="9920"/>
                    <a:pt x="5085" y="9760"/>
                  </a:cubicBezTo>
                  <a:cubicBezTo>
                    <a:pt x="5085" y="9440"/>
                    <a:pt x="4821" y="9440"/>
                    <a:pt x="5085" y="9280"/>
                  </a:cubicBezTo>
                  <a:cubicBezTo>
                    <a:pt x="5611" y="9280"/>
                    <a:pt x="5085" y="8960"/>
                    <a:pt x="5611" y="8800"/>
                  </a:cubicBezTo>
                  <a:cubicBezTo>
                    <a:pt x="5875" y="8480"/>
                    <a:pt x="5875" y="8480"/>
                    <a:pt x="5085" y="8800"/>
                  </a:cubicBezTo>
                  <a:cubicBezTo>
                    <a:pt x="4821" y="8960"/>
                    <a:pt x="5085" y="8800"/>
                    <a:pt x="4821" y="8800"/>
                  </a:cubicBezTo>
                  <a:cubicBezTo>
                    <a:pt x="4294" y="8800"/>
                    <a:pt x="4031" y="8800"/>
                    <a:pt x="4294" y="8800"/>
                  </a:cubicBezTo>
                  <a:cubicBezTo>
                    <a:pt x="4821" y="8480"/>
                    <a:pt x="5085" y="8480"/>
                    <a:pt x="4294" y="8480"/>
                  </a:cubicBezTo>
                  <a:cubicBezTo>
                    <a:pt x="3504" y="8480"/>
                    <a:pt x="4031" y="8320"/>
                    <a:pt x="4294" y="8320"/>
                  </a:cubicBezTo>
                  <a:cubicBezTo>
                    <a:pt x="4294" y="8480"/>
                    <a:pt x="4821" y="8320"/>
                    <a:pt x="4821" y="8320"/>
                  </a:cubicBezTo>
                  <a:cubicBezTo>
                    <a:pt x="4031" y="8000"/>
                    <a:pt x="5085" y="8000"/>
                    <a:pt x="4821" y="7680"/>
                  </a:cubicBezTo>
                  <a:cubicBezTo>
                    <a:pt x="4821" y="7680"/>
                    <a:pt x="4821" y="7680"/>
                    <a:pt x="5085" y="7520"/>
                  </a:cubicBezTo>
                  <a:cubicBezTo>
                    <a:pt x="5085" y="7200"/>
                    <a:pt x="4821" y="7520"/>
                    <a:pt x="4821" y="7040"/>
                  </a:cubicBezTo>
                  <a:cubicBezTo>
                    <a:pt x="4294" y="6560"/>
                    <a:pt x="5085" y="6720"/>
                    <a:pt x="4821" y="6240"/>
                  </a:cubicBezTo>
                  <a:cubicBezTo>
                    <a:pt x="4294" y="6080"/>
                    <a:pt x="5085" y="6080"/>
                    <a:pt x="5611" y="6240"/>
                  </a:cubicBezTo>
                  <a:cubicBezTo>
                    <a:pt x="5611" y="6240"/>
                    <a:pt x="5611" y="6080"/>
                    <a:pt x="5611" y="5760"/>
                  </a:cubicBezTo>
                  <a:cubicBezTo>
                    <a:pt x="5085" y="5440"/>
                    <a:pt x="6402" y="5760"/>
                    <a:pt x="5611" y="5440"/>
                  </a:cubicBezTo>
                  <a:cubicBezTo>
                    <a:pt x="5085" y="4960"/>
                    <a:pt x="6665" y="5760"/>
                    <a:pt x="5875" y="5280"/>
                  </a:cubicBezTo>
                  <a:cubicBezTo>
                    <a:pt x="5611" y="4960"/>
                    <a:pt x="6402" y="5280"/>
                    <a:pt x="6402" y="4800"/>
                  </a:cubicBezTo>
                  <a:cubicBezTo>
                    <a:pt x="5875" y="4480"/>
                    <a:pt x="6402" y="4480"/>
                    <a:pt x="6665" y="4800"/>
                  </a:cubicBezTo>
                  <a:cubicBezTo>
                    <a:pt x="7192" y="4800"/>
                    <a:pt x="7192" y="4480"/>
                    <a:pt x="7455" y="4800"/>
                  </a:cubicBezTo>
                  <a:cubicBezTo>
                    <a:pt x="7982" y="4800"/>
                    <a:pt x="8772" y="4480"/>
                    <a:pt x="9563" y="4480"/>
                  </a:cubicBezTo>
                  <a:cubicBezTo>
                    <a:pt x="9826" y="4800"/>
                    <a:pt x="9036" y="4480"/>
                    <a:pt x="9826" y="4480"/>
                  </a:cubicBezTo>
                  <a:cubicBezTo>
                    <a:pt x="10616" y="4480"/>
                    <a:pt x="10353" y="4800"/>
                    <a:pt x="10353" y="4800"/>
                  </a:cubicBezTo>
                  <a:cubicBezTo>
                    <a:pt x="10616" y="4960"/>
                    <a:pt x="8772" y="6080"/>
                    <a:pt x="8246" y="6240"/>
                  </a:cubicBezTo>
                  <a:cubicBezTo>
                    <a:pt x="7982" y="6240"/>
                    <a:pt x="9036" y="6080"/>
                    <a:pt x="8772" y="6240"/>
                  </a:cubicBezTo>
                  <a:cubicBezTo>
                    <a:pt x="8246" y="6560"/>
                    <a:pt x="7982" y="6720"/>
                    <a:pt x="8246" y="6720"/>
                  </a:cubicBezTo>
                  <a:cubicBezTo>
                    <a:pt x="9036" y="6720"/>
                    <a:pt x="9036" y="6240"/>
                    <a:pt x="10353" y="6560"/>
                  </a:cubicBezTo>
                  <a:cubicBezTo>
                    <a:pt x="11933" y="6560"/>
                    <a:pt x="12724" y="6240"/>
                    <a:pt x="12724" y="6720"/>
                  </a:cubicBezTo>
                  <a:cubicBezTo>
                    <a:pt x="12987" y="7040"/>
                    <a:pt x="12724" y="7040"/>
                    <a:pt x="12197" y="8000"/>
                  </a:cubicBezTo>
                  <a:cubicBezTo>
                    <a:pt x="11406" y="8960"/>
                    <a:pt x="11143" y="8960"/>
                    <a:pt x="10616" y="8960"/>
                  </a:cubicBezTo>
                  <a:cubicBezTo>
                    <a:pt x="10353" y="8960"/>
                    <a:pt x="11143" y="8960"/>
                    <a:pt x="10616" y="9280"/>
                  </a:cubicBezTo>
                  <a:cubicBezTo>
                    <a:pt x="10616" y="9280"/>
                    <a:pt x="11933" y="9280"/>
                    <a:pt x="11143" y="9440"/>
                  </a:cubicBezTo>
                  <a:cubicBezTo>
                    <a:pt x="10616" y="9760"/>
                    <a:pt x="10616" y="9440"/>
                    <a:pt x="10353" y="9760"/>
                  </a:cubicBezTo>
                  <a:cubicBezTo>
                    <a:pt x="10353" y="9920"/>
                    <a:pt x="9036" y="9920"/>
                    <a:pt x="9826" y="9920"/>
                  </a:cubicBezTo>
                  <a:cubicBezTo>
                    <a:pt x="11143" y="10240"/>
                    <a:pt x="10353" y="9440"/>
                    <a:pt x="11406" y="9920"/>
                  </a:cubicBezTo>
                  <a:cubicBezTo>
                    <a:pt x="12724" y="10240"/>
                    <a:pt x="12197" y="10560"/>
                    <a:pt x="12987" y="10720"/>
                  </a:cubicBezTo>
                  <a:cubicBezTo>
                    <a:pt x="13514" y="11040"/>
                    <a:pt x="12987" y="11200"/>
                    <a:pt x="14041" y="12000"/>
                  </a:cubicBezTo>
                  <a:cubicBezTo>
                    <a:pt x="14304" y="12960"/>
                    <a:pt x="14304" y="12800"/>
                    <a:pt x="15094" y="12800"/>
                  </a:cubicBezTo>
                  <a:cubicBezTo>
                    <a:pt x="15885" y="12960"/>
                    <a:pt x="15621" y="13440"/>
                    <a:pt x="16411" y="13440"/>
                  </a:cubicBezTo>
                  <a:cubicBezTo>
                    <a:pt x="16675" y="13760"/>
                    <a:pt x="15885" y="13760"/>
                    <a:pt x="16675" y="14240"/>
                  </a:cubicBezTo>
                  <a:cubicBezTo>
                    <a:pt x="17465" y="14720"/>
                    <a:pt x="17202" y="14720"/>
                    <a:pt x="16411" y="14400"/>
                  </a:cubicBezTo>
                  <a:cubicBezTo>
                    <a:pt x="15885" y="14240"/>
                    <a:pt x="15885" y="14400"/>
                    <a:pt x="16675" y="14720"/>
                  </a:cubicBezTo>
                  <a:cubicBezTo>
                    <a:pt x="17202" y="15040"/>
                    <a:pt x="17992" y="15680"/>
                    <a:pt x="17465" y="15680"/>
                  </a:cubicBezTo>
                  <a:cubicBezTo>
                    <a:pt x="17202" y="16000"/>
                    <a:pt x="16675" y="16160"/>
                    <a:pt x="17202" y="16160"/>
                  </a:cubicBezTo>
                  <a:cubicBezTo>
                    <a:pt x="17465" y="16160"/>
                    <a:pt x="17465" y="16480"/>
                    <a:pt x="17992" y="16000"/>
                  </a:cubicBezTo>
                  <a:cubicBezTo>
                    <a:pt x="17992" y="15680"/>
                    <a:pt x="20363" y="16000"/>
                    <a:pt x="20363" y="16640"/>
                  </a:cubicBezTo>
                  <a:cubicBezTo>
                    <a:pt x="20626" y="17920"/>
                    <a:pt x="19046" y="17920"/>
                    <a:pt x="19572" y="18240"/>
                  </a:cubicBezTo>
                  <a:cubicBezTo>
                    <a:pt x="19836" y="18240"/>
                    <a:pt x="19046" y="17920"/>
                    <a:pt x="18782" y="18240"/>
                  </a:cubicBezTo>
                  <a:cubicBezTo>
                    <a:pt x="18255" y="18400"/>
                    <a:pt x="19046" y="18240"/>
                    <a:pt x="18782" y="18720"/>
                  </a:cubicBezTo>
                  <a:cubicBezTo>
                    <a:pt x="18782" y="18720"/>
                    <a:pt x="17465" y="18720"/>
                    <a:pt x="17992" y="18720"/>
                  </a:cubicBezTo>
                  <a:cubicBezTo>
                    <a:pt x="18255" y="18880"/>
                    <a:pt x="17992" y="18880"/>
                    <a:pt x="18255" y="18880"/>
                  </a:cubicBezTo>
                  <a:cubicBezTo>
                    <a:pt x="18782" y="19200"/>
                    <a:pt x="19836" y="18720"/>
                    <a:pt x="19836" y="18880"/>
                  </a:cubicBezTo>
                  <a:cubicBezTo>
                    <a:pt x="19572" y="19200"/>
                    <a:pt x="19836" y="19360"/>
                    <a:pt x="19046" y="19680"/>
                  </a:cubicBezTo>
                  <a:cubicBezTo>
                    <a:pt x="18255" y="19680"/>
                    <a:pt x="19046" y="20000"/>
                    <a:pt x="18255" y="20000"/>
                  </a:cubicBezTo>
                  <a:cubicBezTo>
                    <a:pt x="17992" y="20000"/>
                    <a:pt x="17465" y="20480"/>
                    <a:pt x="16675" y="20160"/>
                  </a:cubicBezTo>
                  <a:cubicBezTo>
                    <a:pt x="15885" y="20000"/>
                    <a:pt x="15094" y="20480"/>
                    <a:pt x="14831" y="20160"/>
                  </a:cubicBezTo>
                  <a:cubicBezTo>
                    <a:pt x="14831" y="20000"/>
                    <a:pt x="14831" y="20160"/>
                    <a:pt x="14304" y="20160"/>
                  </a:cubicBezTo>
                  <a:cubicBezTo>
                    <a:pt x="13514" y="20000"/>
                    <a:pt x="14304" y="20160"/>
                    <a:pt x="12987" y="20160"/>
                  </a:cubicBezTo>
                  <a:cubicBezTo>
                    <a:pt x="12197" y="20480"/>
                    <a:pt x="12987" y="20640"/>
                    <a:pt x="12197" y="20480"/>
                  </a:cubicBezTo>
                  <a:cubicBezTo>
                    <a:pt x="11406" y="20480"/>
                    <a:pt x="11933" y="20960"/>
                    <a:pt x="11143" y="20480"/>
                  </a:cubicBezTo>
                  <a:cubicBezTo>
                    <a:pt x="10616" y="20000"/>
                    <a:pt x="9826" y="20640"/>
                    <a:pt x="9563" y="20480"/>
                  </a:cubicBezTo>
                  <a:cubicBezTo>
                    <a:pt x="9563" y="20480"/>
                    <a:pt x="9563" y="21440"/>
                    <a:pt x="8772" y="21120"/>
                  </a:cubicBezTo>
                  <a:cubicBezTo>
                    <a:pt x="8246" y="20960"/>
                    <a:pt x="8246" y="20960"/>
                    <a:pt x="7455" y="20960"/>
                  </a:cubicBezTo>
                  <a:cubicBezTo>
                    <a:pt x="6665" y="20960"/>
                    <a:pt x="6665" y="21120"/>
                    <a:pt x="6402" y="21440"/>
                  </a:cubicBezTo>
                  <a:cubicBezTo>
                    <a:pt x="5875" y="21440"/>
                    <a:pt x="6402" y="21600"/>
                    <a:pt x="5875" y="21600"/>
                  </a:cubicBezTo>
                  <a:cubicBezTo>
                    <a:pt x="5611" y="21600"/>
                    <a:pt x="5611" y="21440"/>
                    <a:pt x="5085" y="21440"/>
                  </a:cubicBezTo>
                  <a:cubicBezTo>
                    <a:pt x="4821" y="21600"/>
                    <a:pt x="4821" y="21120"/>
                    <a:pt x="5611" y="21120"/>
                  </a:cubicBezTo>
                  <a:cubicBezTo>
                    <a:pt x="5875" y="21120"/>
                    <a:pt x="5875" y="20640"/>
                    <a:pt x="6665" y="20480"/>
                  </a:cubicBezTo>
                  <a:cubicBezTo>
                    <a:pt x="7192" y="20480"/>
                    <a:pt x="6665" y="20480"/>
                    <a:pt x="7192" y="20160"/>
                  </a:cubicBezTo>
                  <a:cubicBezTo>
                    <a:pt x="7455" y="20000"/>
                    <a:pt x="6665" y="19680"/>
                    <a:pt x="7455" y="19680"/>
                  </a:cubicBezTo>
                  <a:cubicBezTo>
                    <a:pt x="8246" y="19680"/>
                    <a:pt x="7455" y="19200"/>
                    <a:pt x="8246" y="19200"/>
                  </a:cubicBezTo>
                  <a:cubicBezTo>
                    <a:pt x="9563" y="19200"/>
                    <a:pt x="9036" y="19360"/>
                    <a:pt x="10353" y="19360"/>
                  </a:cubicBezTo>
                  <a:cubicBezTo>
                    <a:pt x="11143" y="19200"/>
                    <a:pt x="9826" y="19200"/>
                    <a:pt x="11406" y="18720"/>
                  </a:cubicBezTo>
                  <a:cubicBezTo>
                    <a:pt x="11406" y="18400"/>
                    <a:pt x="11406" y="18400"/>
                    <a:pt x="11933" y="18240"/>
                  </a:cubicBezTo>
                  <a:cubicBezTo>
                    <a:pt x="11143" y="18400"/>
                    <a:pt x="11143" y="18720"/>
                    <a:pt x="10616" y="18720"/>
                  </a:cubicBezTo>
                  <a:cubicBezTo>
                    <a:pt x="10353" y="18720"/>
                    <a:pt x="9826" y="19360"/>
                    <a:pt x="9036" y="18880"/>
                  </a:cubicBezTo>
                  <a:cubicBezTo>
                    <a:pt x="8246" y="18400"/>
                    <a:pt x="7455" y="18880"/>
                    <a:pt x="7982" y="18720"/>
                  </a:cubicBezTo>
                  <a:cubicBezTo>
                    <a:pt x="7982" y="18400"/>
                    <a:pt x="7455" y="18240"/>
                    <a:pt x="6665" y="18400"/>
                  </a:cubicBezTo>
                  <a:cubicBezTo>
                    <a:pt x="6402" y="18720"/>
                    <a:pt x="5875" y="18400"/>
                    <a:pt x="5875" y="18240"/>
                  </a:cubicBezTo>
                  <a:cubicBezTo>
                    <a:pt x="6402" y="17920"/>
                    <a:pt x="5611" y="18240"/>
                    <a:pt x="5875" y="17920"/>
                  </a:cubicBezTo>
                  <a:cubicBezTo>
                    <a:pt x="6402" y="17440"/>
                    <a:pt x="6402" y="17920"/>
                    <a:pt x="7455" y="17440"/>
                  </a:cubicBezTo>
                  <a:cubicBezTo>
                    <a:pt x="8772" y="16960"/>
                    <a:pt x="7982" y="16640"/>
                    <a:pt x="8246" y="16480"/>
                  </a:cubicBezTo>
                  <a:cubicBezTo>
                    <a:pt x="8772" y="16160"/>
                    <a:pt x="7982" y="16480"/>
                    <a:pt x="8246" y="16160"/>
                  </a:cubicBezTo>
                  <a:cubicBezTo>
                    <a:pt x="8246" y="15680"/>
                    <a:pt x="7455" y="16480"/>
                    <a:pt x="7192" y="16160"/>
                  </a:cubicBezTo>
                  <a:cubicBezTo>
                    <a:pt x="7192" y="16160"/>
                    <a:pt x="6665" y="16480"/>
                    <a:pt x="7192" y="16160"/>
                  </a:cubicBezTo>
                  <a:cubicBezTo>
                    <a:pt x="7192" y="16000"/>
                    <a:pt x="7455" y="16000"/>
                    <a:pt x="7982" y="15520"/>
                  </a:cubicBezTo>
                  <a:cubicBezTo>
                    <a:pt x="8246" y="15200"/>
                    <a:pt x="8246" y="15520"/>
                    <a:pt x="8772" y="15200"/>
                  </a:cubicBezTo>
                  <a:cubicBezTo>
                    <a:pt x="8772" y="15200"/>
                    <a:pt x="8772" y="15520"/>
                    <a:pt x="9563" y="15200"/>
                  </a:cubicBezTo>
                  <a:cubicBezTo>
                    <a:pt x="9826" y="15040"/>
                    <a:pt x="10353" y="15520"/>
                    <a:pt x="10353" y="15200"/>
                  </a:cubicBezTo>
                  <a:cubicBezTo>
                    <a:pt x="9826" y="15040"/>
                    <a:pt x="10353" y="15040"/>
                    <a:pt x="10616" y="15200"/>
                  </a:cubicBezTo>
                  <a:cubicBezTo>
                    <a:pt x="10616" y="15520"/>
                    <a:pt x="10616" y="15200"/>
                    <a:pt x="10616" y="15040"/>
                  </a:cubicBezTo>
                  <a:cubicBezTo>
                    <a:pt x="9826" y="14400"/>
                    <a:pt x="10616" y="14400"/>
                    <a:pt x="10616" y="14400"/>
                  </a:cubicBezTo>
                  <a:cubicBezTo>
                    <a:pt x="9826" y="14240"/>
                    <a:pt x="11143" y="13920"/>
                    <a:pt x="10616" y="13920"/>
                  </a:cubicBezTo>
                  <a:cubicBezTo>
                    <a:pt x="10616" y="13760"/>
                    <a:pt x="11143" y="13440"/>
                    <a:pt x="10616" y="13440"/>
                  </a:cubicBezTo>
                  <a:cubicBezTo>
                    <a:pt x="10353" y="13440"/>
                    <a:pt x="10353" y="13920"/>
                    <a:pt x="9826" y="13760"/>
                  </a:cubicBezTo>
                  <a:cubicBezTo>
                    <a:pt x="9563" y="13280"/>
                    <a:pt x="8772" y="13280"/>
                    <a:pt x="9563" y="12480"/>
                  </a:cubicBezTo>
                  <a:cubicBezTo>
                    <a:pt x="10353" y="11680"/>
                    <a:pt x="9563" y="12480"/>
                    <a:pt x="9826" y="12000"/>
                  </a:cubicBezTo>
                  <a:cubicBezTo>
                    <a:pt x="10353" y="12000"/>
                    <a:pt x="9563" y="12000"/>
                    <a:pt x="9563" y="12000"/>
                  </a:cubicBezTo>
                  <a:close/>
                  <a:moveTo>
                    <a:pt x="4821" y="13440"/>
                  </a:moveTo>
                  <a:cubicBezTo>
                    <a:pt x="4821" y="13280"/>
                    <a:pt x="5085" y="13440"/>
                    <a:pt x="5085" y="13280"/>
                  </a:cubicBezTo>
                  <a:cubicBezTo>
                    <a:pt x="4821" y="13280"/>
                    <a:pt x="4821" y="13280"/>
                    <a:pt x="4821" y="13280"/>
                  </a:cubicBezTo>
                  <a:cubicBezTo>
                    <a:pt x="5085" y="12960"/>
                    <a:pt x="5085" y="12800"/>
                    <a:pt x="5085" y="12960"/>
                  </a:cubicBezTo>
                  <a:cubicBezTo>
                    <a:pt x="5085" y="13280"/>
                    <a:pt x="5611" y="13280"/>
                    <a:pt x="5611" y="12960"/>
                  </a:cubicBezTo>
                  <a:cubicBezTo>
                    <a:pt x="5085" y="12480"/>
                    <a:pt x="5085" y="12480"/>
                    <a:pt x="5085" y="12480"/>
                  </a:cubicBezTo>
                  <a:cubicBezTo>
                    <a:pt x="4821" y="12800"/>
                    <a:pt x="4294" y="12800"/>
                    <a:pt x="4821" y="12480"/>
                  </a:cubicBezTo>
                  <a:cubicBezTo>
                    <a:pt x="5085" y="12480"/>
                    <a:pt x="5085" y="12160"/>
                    <a:pt x="4821" y="12160"/>
                  </a:cubicBezTo>
                  <a:cubicBezTo>
                    <a:pt x="4294" y="12160"/>
                    <a:pt x="4294" y="11680"/>
                    <a:pt x="4031" y="11520"/>
                  </a:cubicBezTo>
                  <a:cubicBezTo>
                    <a:pt x="4031" y="11200"/>
                    <a:pt x="3241" y="11520"/>
                    <a:pt x="2714" y="11520"/>
                  </a:cubicBezTo>
                  <a:cubicBezTo>
                    <a:pt x="1924" y="11520"/>
                    <a:pt x="2450" y="11680"/>
                    <a:pt x="1397" y="11680"/>
                  </a:cubicBezTo>
                  <a:cubicBezTo>
                    <a:pt x="606" y="12000"/>
                    <a:pt x="1397" y="12480"/>
                    <a:pt x="606" y="12480"/>
                  </a:cubicBezTo>
                  <a:cubicBezTo>
                    <a:pt x="-184" y="12480"/>
                    <a:pt x="1133" y="12800"/>
                    <a:pt x="343" y="12960"/>
                  </a:cubicBezTo>
                  <a:cubicBezTo>
                    <a:pt x="-974" y="13280"/>
                    <a:pt x="1924" y="13920"/>
                    <a:pt x="1924" y="13440"/>
                  </a:cubicBezTo>
                  <a:cubicBezTo>
                    <a:pt x="1924" y="13280"/>
                    <a:pt x="2450" y="12960"/>
                    <a:pt x="2450" y="13280"/>
                  </a:cubicBezTo>
                  <a:cubicBezTo>
                    <a:pt x="2714" y="13760"/>
                    <a:pt x="2714" y="13440"/>
                    <a:pt x="2714" y="13760"/>
                  </a:cubicBezTo>
                  <a:cubicBezTo>
                    <a:pt x="3241" y="13920"/>
                    <a:pt x="3241" y="13760"/>
                    <a:pt x="3504" y="13760"/>
                  </a:cubicBezTo>
                  <a:cubicBezTo>
                    <a:pt x="4294" y="13760"/>
                    <a:pt x="4031" y="14240"/>
                    <a:pt x="4821" y="13440"/>
                  </a:cubicBezTo>
                  <a:close/>
                  <a:moveTo>
                    <a:pt x="7455" y="13280"/>
                  </a:moveTo>
                  <a:cubicBezTo>
                    <a:pt x="7982" y="13280"/>
                    <a:pt x="7455" y="13920"/>
                    <a:pt x="7192" y="13760"/>
                  </a:cubicBezTo>
                  <a:cubicBezTo>
                    <a:pt x="6402" y="13760"/>
                    <a:pt x="7455" y="12960"/>
                    <a:pt x="7455" y="13280"/>
                  </a:cubicBezTo>
                  <a:close/>
                  <a:moveTo>
                    <a:pt x="7192" y="15200"/>
                  </a:moveTo>
                  <a:cubicBezTo>
                    <a:pt x="7455" y="14720"/>
                    <a:pt x="8246" y="15200"/>
                    <a:pt x="7982" y="15520"/>
                  </a:cubicBezTo>
                  <a:cubicBezTo>
                    <a:pt x="7455" y="15680"/>
                    <a:pt x="7192" y="15520"/>
                    <a:pt x="7192" y="15200"/>
                  </a:cubicBezTo>
                  <a:close/>
                  <a:moveTo>
                    <a:pt x="5875" y="11040"/>
                  </a:moveTo>
                  <a:cubicBezTo>
                    <a:pt x="5611" y="11040"/>
                    <a:pt x="5611" y="10720"/>
                    <a:pt x="5611" y="10560"/>
                  </a:cubicBezTo>
                  <a:cubicBezTo>
                    <a:pt x="5875" y="10240"/>
                    <a:pt x="6402" y="11040"/>
                    <a:pt x="5875" y="11040"/>
                  </a:cubicBezTo>
                  <a:close/>
                  <a:moveTo>
                    <a:pt x="13514" y="20480"/>
                  </a:moveTo>
                  <a:cubicBezTo>
                    <a:pt x="14041" y="20160"/>
                    <a:pt x="14304" y="20160"/>
                    <a:pt x="14304" y="20480"/>
                  </a:cubicBezTo>
                  <a:cubicBezTo>
                    <a:pt x="14831" y="20480"/>
                    <a:pt x="14304" y="20640"/>
                    <a:pt x="13514" y="20480"/>
                  </a:cubicBezTo>
                  <a:close/>
                  <a:moveTo>
                    <a:pt x="2714" y="5440"/>
                  </a:moveTo>
                  <a:cubicBezTo>
                    <a:pt x="2450" y="5760"/>
                    <a:pt x="2450" y="5280"/>
                    <a:pt x="2450" y="5440"/>
                  </a:cubicBezTo>
                  <a:cubicBezTo>
                    <a:pt x="1924" y="5440"/>
                    <a:pt x="1924" y="5760"/>
                    <a:pt x="1924" y="5760"/>
                  </a:cubicBezTo>
                  <a:cubicBezTo>
                    <a:pt x="2450" y="6080"/>
                    <a:pt x="1397" y="5760"/>
                    <a:pt x="2450" y="6080"/>
                  </a:cubicBezTo>
                  <a:cubicBezTo>
                    <a:pt x="2714" y="6080"/>
                    <a:pt x="1397" y="6080"/>
                    <a:pt x="1924" y="6240"/>
                  </a:cubicBezTo>
                  <a:cubicBezTo>
                    <a:pt x="2450" y="6560"/>
                    <a:pt x="2450" y="6240"/>
                    <a:pt x="2714" y="6240"/>
                  </a:cubicBezTo>
                  <a:cubicBezTo>
                    <a:pt x="2714" y="6240"/>
                    <a:pt x="2714" y="6240"/>
                    <a:pt x="2714" y="6080"/>
                  </a:cubicBezTo>
                  <a:cubicBezTo>
                    <a:pt x="3241" y="6080"/>
                    <a:pt x="3504" y="6080"/>
                    <a:pt x="3241" y="6080"/>
                  </a:cubicBezTo>
                  <a:cubicBezTo>
                    <a:pt x="3241" y="5760"/>
                    <a:pt x="3504" y="5760"/>
                    <a:pt x="3504" y="5760"/>
                  </a:cubicBezTo>
                  <a:cubicBezTo>
                    <a:pt x="3241" y="5760"/>
                    <a:pt x="3504" y="5760"/>
                    <a:pt x="3504" y="5440"/>
                  </a:cubicBezTo>
                  <a:cubicBezTo>
                    <a:pt x="3504" y="5280"/>
                    <a:pt x="3504" y="5440"/>
                    <a:pt x="4031" y="5440"/>
                  </a:cubicBezTo>
                  <a:cubicBezTo>
                    <a:pt x="4294" y="5280"/>
                    <a:pt x="3504" y="5440"/>
                    <a:pt x="3504" y="5280"/>
                  </a:cubicBezTo>
                  <a:cubicBezTo>
                    <a:pt x="4031" y="5280"/>
                    <a:pt x="4031" y="4960"/>
                    <a:pt x="4031" y="4800"/>
                  </a:cubicBezTo>
                  <a:cubicBezTo>
                    <a:pt x="4031" y="4800"/>
                    <a:pt x="3241" y="4960"/>
                    <a:pt x="2714" y="5280"/>
                  </a:cubicBezTo>
                  <a:cubicBezTo>
                    <a:pt x="2450" y="5280"/>
                    <a:pt x="2714" y="5440"/>
                    <a:pt x="2714" y="5440"/>
                  </a:cubicBezTo>
                  <a:close/>
                  <a:moveTo>
                    <a:pt x="1924" y="6720"/>
                  </a:moveTo>
                  <a:cubicBezTo>
                    <a:pt x="2450" y="6560"/>
                    <a:pt x="1924" y="6560"/>
                    <a:pt x="1924" y="6560"/>
                  </a:cubicBezTo>
                  <a:cubicBezTo>
                    <a:pt x="1397" y="6560"/>
                    <a:pt x="1397" y="6560"/>
                    <a:pt x="1133" y="6560"/>
                  </a:cubicBezTo>
                  <a:cubicBezTo>
                    <a:pt x="1133" y="6720"/>
                    <a:pt x="1924" y="7040"/>
                    <a:pt x="1924" y="6720"/>
                  </a:cubicBezTo>
                  <a:close/>
                  <a:moveTo>
                    <a:pt x="1397" y="7680"/>
                  </a:moveTo>
                  <a:cubicBezTo>
                    <a:pt x="1924" y="7680"/>
                    <a:pt x="1397" y="7520"/>
                    <a:pt x="1397" y="7520"/>
                  </a:cubicBezTo>
                  <a:cubicBezTo>
                    <a:pt x="1924" y="7200"/>
                    <a:pt x="1924" y="7200"/>
                    <a:pt x="1397" y="7200"/>
                  </a:cubicBezTo>
                  <a:cubicBezTo>
                    <a:pt x="1133" y="7040"/>
                    <a:pt x="1133" y="7680"/>
                    <a:pt x="1397" y="7680"/>
                  </a:cubicBezTo>
                  <a:close/>
                  <a:moveTo>
                    <a:pt x="3241" y="7200"/>
                  </a:moveTo>
                  <a:cubicBezTo>
                    <a:pt x="3504" y="7200"/>
                    <a:pt x="3241" y="7200"/>
                    <a:pt x="3504" y="7520"/>
                  </a:cubicBezTo>
                  <a:cubicBezTo>
                    <a:pt x="3504" y="7680"/>
                    <a:pt x="4031" y="7520"/>
                    <a:pt x="4294" y="7520"/>
                  </a:cubicBezTo>
                  <a:cubicBezTo>
                    <a:pt x="4821" y="7520"/>
                    <a:pt x="4031" y="7680"/>
                    <a:pt x="4294" y="8000"/>
                  </a:cubicBezTo>
                  <a:cubicBezTo>
                    <a:pt x="4821" y="7520"/>
                    <a:pt x="4821" y="7520"/>
                    <a:pt x="4821" y="7520"/>
                  </a:cubicBezTo>
                  <a:cubicBezTo>
                    <a:pt x="5085" y="7200"/>
                    <a:pt x="4821" y="7520"/>
                    <a:pt x="4294" y="7200"/>
                  </a:cubicBezTo>
                  <a:cubicBezTo>
                    <a:pt x="4031" y="7200"/>
                    <a:pt x="4031" y="6560"/>
                    <a:pt x="3504" y="6560"/>
                  </a:cubicBezTo>
                  <a:cubicBezTo>
                    <a:pt x="3504" y="6560"/>
                    <a:pt x="3504" y="6720"/>
                    <a:pt x="3504" y="7040"/>
                  </a:cubicBezTo>
                  <a:cubicBezTo>
                    <a:pt x="3241" y="6720"/>
                    <a:pt x="3241" y="6720"/>
                    <a:pt x="3241" y="6720"/>
                  </a:cubicBezTo>
                  <a:cubicBezTo>
                    <a:pt x="2714" y="6720"/>
                    <a:pt x="3241" y="7040"/>
                    <a:pt x="3241" y="7040"/>
                  </a:cubicBezTo>
                  <a:cubicBezTo>
                    <a:pt x="3241" y="7040"/>
                    <a:pt x="2450" y="7040"/>
                    <a:pt x="2714" y="7200"/>
                  </a:cubicBezTo>
                  <a:cubicBezTo>
                    <a:pt x="3241" y="7200"/>
                    <a:pt x="3241" y="7040"/>
                    <a:pt x="3241" y="7200"/>
                  </a:cubicBezTo>
                  <a:close/>
                  <a:moveTo>
                    <a:pt x="4031" y="9280"/>
                  </a:moveTo>
                  <a:cubicBezTo>
                    <a:pt x="4031" y="9280"/>
                    <a:pt x="3504" y="9280"/>
                    <a:pt x="3504" y="9440"/>
                  </a:cubicBezTo>
                  <a:cubicBezTo>
                    <a:pt x="3504" y="9440"/>
                    <a:pt x="4294" y="9280"/>
                    <a:pt x="4821" y="9280"/>
                  </a:cubicBezTo>
                  <a:cubicBezTo>
                    <a:pt x="5085" y="9280"/>
                    <a:pt x="4821" y="8960"/>
                    <a:pt x="4294" y="8960"/>
                  </a:cubicBezTo>
                  <a:cubicBezTo>
                    <a:pt x="4031" y="8800"/>
                    <a:pt x="4031" y="8480"/>
                    <a:pt x="3504" y="8800"/>
                  </a:cubicBezTo>
                  <a:cubicBezTo>
                    <a:pt x="3504" y="8960"/>
                    <a:pt x="3504" y="8960"/>
                    <a:pt x="4031" y="8960"/>
                  </a:cubicBezTo>
                  <a:cubicBezTo>
                    <a:pt x="4294" y="8960"/>
                    <a:pt x="4031" y="8960"/>
                    <a:pt x="4031" y="9280"/>
                  </a:cubicBezTo>
                  <a:close/>
                  <a:moveTo>
                    <a:pt x="3504" y="10560"/>
                  </a:moveTo>
                  <a:cubicBezTo>
                    <a:pt x="4031" y="10720"/>
                    <a:pt x="3504" y="10720"/>
                    <a:pt x="3504" y="10720"/>
                  </a:cubicBezTo>
                  <a:cubicBezTo>
                    <a:pt x="3504" y="11040"/>
                    <a:pt x="4031" y="10720"/>
                    <a:pt x="4031" y="10720"/>
                  </a:cubicBezTo>
                  <a:cubicBezTo>
                    <a:pt x="4294" y="10560"/>
                    <a:pt x="4031" y="10560"/>
                    <a:pt x="4031" y="10240"/>
                  </a:cubicBezTo>
                  <a:cubicBezTo>
                    <a:pt x="4031" y="9920"/>
                    <a:pt x="3504" y="10240"/>
                    <a:pt x="3504" y="10240"/>
                  </a:cubicBezTo>
                  <a:cubicBezTo>
                    <a:pt x="3504" y="9920"/>
                    <a:pt x="2714" y="10560"/>
                    <a:pt x="3241" y="10560"/>
                  </a:cubicBezTo>
                  <a:cubicBezTo>
                    <a:pt x="3504" y="10720"/>
                    <a:pt x="3504" y="10240"/>
                    <a:pt x="3504" y="10560"/>
                  </a:cubicBezTo>
                  <a:close/>
                  <a:moveTo>
                    <a:pt x="4294" y="10240"/>
                  </a:moveTo>
                  <a:cubicBezTo>
                    <a:pt x="4031" y="9920"/>
                    <a:pt x="4294" y="9760"/>
                    <a:pt x="4821" y="9760"/>
                  </a:cubicBezTo>
                  <a:cubicBezTo>
                    <a:pt x="5085" y="9440"/>
                    <a:pt x="4294" y="10560"/>
                    <a:pt x="4294" y="10240"/>
                  </a:cubicBezTo>
                  <a:close/>
                  <a:moveTo>
                    <a:pt x="9826" y="4320"/>
                  </a:moveTo>
                  <a:cubicBezTo>
                    <a:pt x="9826" y="4320"/>
                    <a:pt x="9563" y="4000"/>
                    <a:pt x="9826" y="4000"/>
                  </a:cubicBezTo>
                  <a:cubicBezTo>
                    <a:pt x="9826" y="4000"/>
                    <a:pt x="10353" y="4320"/>
                    <a:pt x="9826" y="4320"/>
                  </a:cubicBezTo>
                  <a:close/>
                  <a:moveTo>
                    <a:pt x="10616" y="4000"/>
                  </a:moveTo>
                  <a:cubicBezTo>
                    <a:pt x="10616" y="4320"/>
                    <a:pt x="11143" y="4000"/>
                    <a:pt x="11143" y="3840"/>
                  </a:cubicBezTo>
                  <a:cubicBezTo>
                    <a:pt x="11143" y="3840"/>
                    <a:pt x="10616" y="4000"/>
                    <a:pt x="10616" y="3840"/>
                  </a:cubicBezTo>
                  <a:cubicBezTo>
                    <a:pt x="10616" y="3840"/>
                    <a:pt x="10353" y="4000"/>
                    <a:pt x="10353" y="3840"/>
                  </a:cubicBezTo>
                  <a:cubicBezTo>
                    <a:pt x="10616" y="3520"/>
                    <a:pt x="10353" y="3520"/>
                    <a:pt x="10353" y="3520"/>
                  </a:cubicBezTo>
                  <a:cubicBezTo>
                    <a:pt x="9826" y="3520"/>
                    <a:pt x="9563" y="3840"/>
                    <a:pt x="9826" y="3840"/>
                  </a:cubicBezTo>
                  <a:cubicBezTo>
                    <a:pt x="10353" y="4000"/>
                    <a:pt x="10353" y="3840"/>
                    <a:pt x="10616" y="4000"/>
                  </a:cubicBezTo>
                  <a:close/>
                  <a:moveTo>
                    <a:pt x="10616" y="4320"/>
                  </a:moveTo>
                  <a:cubicBezTo>
                    <a:pt x="10616" y="4000"/>
                    <a:pt x="10616" y="4320"/>
                    <a:pt x="10616" y="4320"/>
                  </a:cubicBezTo>
                  <a:cubicBezTo>
                    <a:pt x="10353" y="4320"/>
                    <a:pt x="10353" y="4320"/>
                    <a:pt x="10616" y="4320"/>
                  </a:cubicBezTo>
                  <a:close/>
                  <a:moveTo>
                    <a:pt x="11143" y="3360"/>
                  </a:moveTo>
                  <a:cubicBezTo>
                    <a:pt x="11406" y="3360"/>
                    <a:pt x="11406" y="3040"/>
                    <a:pt x="11406" y="3360"/>
                  </a:cubicBezTo>
                  <a:cubicBezTo>
                    <a:pt x="11143" y="3360"/>
                    <a:pt x="11143" y="3040"/>
                    <a:pt x="11143" y="3360"/>
                  </a:cubicBezTo>
                  <a:cubicBezTo>
                    <a:pt x="11143" y="3520"/>
                    <a:pt x="11143" y="3360"/>
                    <a:pt x="11143" y="3360"/>
                  </a:cubicBezTo>
                  <a:close/>
                  <a:moveTo>
                    <a:pt x="11143" y="3520"/>
                  </a:moveTo>
                  <a:cubicBezTo>
                    <a:pt x="11143" y="3360"/>
                    <a:pt x="11406" y="3520"/>
                    <a:pt x="11406" y="3520"/>
                  </a:cubicBezTo>
                  <a:cubicBezTo>
                    <a:pt x="11143" y="3840"/>
                    <a:pt x="11143" y="3840"/>
                    <a:pt x="11143" y="3520"/>
                  </a:cubicBezTo>
                  <a:close/>
                  <a:moveTo>
                    <a:pt x="10353" y="3040"/>
                  </a:moveTo>
                  <a:cubicBezTo>
                    <a:pt x="10616" y="3040"/>
                    <a:pt x="10616" y="3360"/>
                    <a:pt x="10616" y="3360"/>
                  </a:cubicBezTo>
                  <a:cubicBezTo>
                    <a:pt x="10616" y="3360"/>
                    <a:pt x="10353" y="3360"/>
                    <a:pt x="10353" y="3040"/>
                  </a:cubicBezTo>
                  <a:close/>
                  <a:moveTo>
                    <a:pt x="14304" y="1760"/>
                  </a:moveTo>
                  <a:cubicBezTo>
                    <a:pt x="14304" y="1600"/>
                    <a:pt x="14304" y="1600"/>
                    <a:pt x="14304" y="1280"/>
                  </a:cubicBezTo>
                  <a:cubicBezTo>
                    <a:pt x="14304" y="1280"/>
                    <a:pt x="14304" y="1280"/>
                    <a:pt x="14831" y="800"/>
                  </a:cubicBezTo>
                  <a:cubicBezTo>
                    <a:pt x="14831" y="480"/>
                    <a:pt x="14304" y="1120"/>
                    <a:pt x="14304" y="800"/>
                  </a:cubicBezTo>
                  <a:cubicBezTo>
                    <a:pt x="14304" y="800"/>
                    <a:pt x="14304" y="480"/>
                    <a:pt x="14304" y="800"/>
                  </a:cubicBezTo>
                  <a:cubicBezTo>
                    <a:pt x="14041" y="1120"/>
                    <a:pt x="14041" y="800"/>
                    <a:pt x="14041" y="480"/>
                  </a:cubicBezTo>
                  <a:cubicBezTo>
                    <a:pt x="14304" y="320"/>
                    <a:pt x="12987" y="800"/>
                    <a:pt x="13514" y="800"/>
                  </a:cubicBezTo>
                  <a:cubicBezTo>
                    <a:pt x="13514" y="800"/>
                    <a:pt x="14041" y="800"/>
                    <a:pt x="14041" y="1120"/>
                  </a:cubicBezTo>
                  <a:cubicBezTo>
                    <a:pt x="14041" y="1120"/>
                    <a:pt x="12987" y="1120"/>
                    <a:pt x="12987" y="1280"/>
                  </a:cubicBezTo>
                  <a:cubicBezTo>
                    <a:pt x="12987" y="1600"/>
                    <a:pt x="13514" y="1280"/>
                    <a:pt x="13514" y="1280"/>
                  </a:cubicBezTo>
                  <a:cubicBezTo>
                    <a:pt x="14041" y="1600"/>
                    <a:pt x="14041" y="1280"/>
                    <a:pt x="14041" y="1280"/>
                  </a:cubicBezTo>
                  <a:cubicBezTo>
                    <a:pt x="14304" y="1600"/>
                    <a:pt x="13514" y="1760"/>
                    <a:pt x="14041" y="2080"/>
                  </a:cubicBezTo>
                  <a:cubicBezTo>
                    <a:pt x="14304" y="2240"/>
                    <a:pt x="14304" y="1760"/>
                    <a:pt x="14304" y="1760"/>
                  </a:cubicBezTo>
                  <a:close/>
                  <a:moveTo>
                    <a:pt x="14831" y="480"/>
                  </a:moveTo>
                  <a:cubicBezTo>
                    <a:pt x="14831" y="320"/>
                    <a:pt x="14831" y="320"/>
                    <a:pt x="14831" y="320"/>
                  </a:cubicBezTo>
                  <a:cubicBezTo>
                    <a:pt x="14304" y="320"/>
                    <a:pt x="14304" y="320"/>
                    <a:pt x="14304" y="320"/>
                  </a:cubicBezTo>
                  <a:cubicBezTo>
                    <a:pt x="14304" y="480"/>
                    <a:pt x="14304" y="480"/>
                    <a:pt x="14304" y="480"/>
                  </a:cubicBezTo>
                  <a:cubicBezTo>
                    <a:pt x="14831" y="800"/>
                    <a:pt x="14304" y="480"/>
                    <a:pt x="14831" y="480"/>
                  </a:cubicBezTo>
                  <a:close/>
                  <a:moveTo>
                    <a:pt x="14831" y="320"/>
                  </a:moveTo>
                  <a:cubicBezTo>
                    <a:pt x="14831" y="0"/>
                    <a:pt x="14831" y="0"/>
                    <a:pt x="15094" y="0"/>
                  </a:cubicBezTo>
                  <a:cubicBezTo>
                    <a:pt x="15094" y="0"/>
                    <a:pt x="15094" y="320"/>
                    <a:pt x="14831" y="320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202">
              <a:extLst>
                <a:ext uri="{FF2B5EF4-FFF2-40B4-BE49-F238E27FC236}">
                  <a16:creationId xmlns:a16="http://schemas.microsoft.com/office/drawing/2014/main" id="{80978CAF-EE28-AA03-2E1A-D3AC4401F4F1}"/>
                </a:ext>
              </a:extLst>
            </p:cNvPr>
            <p:cNvSpPr/>
            <p:nvPr/>
          </p:nvSpPr>
          <p:spPr>
            <a:xfrm>
              <a:off x="4202404" y="11068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18" h="21600" extrusionOk="0">
                  <a:moveTo>
                    <a:pt x="2400" y="21600"/>
                  </a:moveTo>
                  <a:cubicBezTo>
                    <a:pt x="2400" y="7200"/>
                    <a:pt x="-3000" y="0"/>
                    <a:pt x="2400" y="0"/>
                  </a:cubicBezTo>
                  <a:cubicBezTo>
                    <a:pt x="2400" y="0"/>
                    <a:pt x="2400" y="0"/>
                    <a:pt x="13200" y="7200"/>
                  </a:cubicBezTo>
                  <a:cubicBezTo>
                    <a:pt x="18600" y="7200"/>
                    <a:pt x="13200" y="21600"/>
                    <a:pt x="24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Freeform 203">
              <a:extLst>
                <a:ext uri="{FF2B5EF4-FFF2-40B4-BE49-F238E27FC236}">
                  <a16:creationId xmlns:a16="http://schemas.microsoft.com/office/drawing/2014/main" id="{F53CBC84-E655-7F1B-CD4C-593A386BD774}"/>
                </a:ext>
              </a:extLst>
            </p:cNvPr>
            <p:cNvSpPr/>
            <p:nvPr/>
          </p:nvSpPr>
          <p:spPr>
            <a:xfrm>
              <a:off x="4216163" y="1118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-4375"/>
                    <a:pt x="21600" y="2825"/>
                    <a:pt x="21600" y="17225"/>
                  </a:cubicBezTo>
                  <a:cubicBezTo>
                    <a:pt x="21600" y="17225"/>
                    <a:pt x="21600" y="17225"/>
                    <a:pt x="0" y="17225"/>
                  </a:cubicBezTo>
                  <a:cubicBezTo>
                    <a:pt x="0" y="2825"/>
                    <a:pt x="0" y="2825"/>
                    <a:pt x="0" y="282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204">
              <a:extLst>
                <a:ext uri="{FF2B5EF4-FFF2-40B4-BE49-F238E27FC236}">
                  <a16:creationId xmlns:a16="http://schemas.microsoft.com/office/drawing/2014/main" id="{1D1C29C2-D037-C219-EB04-B458F7D4C2A9}"/>
                </a:ext>
              </a:extLst>
            </p:cNvPr>
            <p:cNvSpPr/>
            <p:nvPr/>
          </p:nvSpPr>
          <p:spPr>
            <a:xfrm>
              <a:off x="4214453" y="11341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0" y="0"/>
                  </a:moveTo>
                  <a:cubicBezTo>
                    <a:pt x="7200" y="0"/>
                    <a:pt x="0" y="0"/>
                    <a:pt x="7200" y="0"/>
                  </a:cubicBezTo>
                  <a:cubicBezTo>
                    <a:pt x="21600" y="5400"/>
                    <a:pt x="7200" y="16200"/>
                    <a:pt x="21600" y="16200"/>
                  </a:cubicBezTo>
                  <a:cubicBezTo>
                    <a:pt x="21600" y="16200"/>
                    <a:pt x="21600" y="21600"/>
                    <a:pt x="7200" y="16200"/>
                  </a:cubicBezTo>
                  <a:cubicBezTo>
                    <a:pt x="7200" y="5400"/>
                    <a:pt x="0" y="0"/>
                    <a:pt x="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Freeform 205">
              <a:extLst>
                <a:ext uri="{FF2B5EF4-FFF2-40B4-BE49-F238E27FC236}">
                  <a16:creationId xmlns:a16="http://schemas.microsoft.com/office/drawing/2014/main" id="{B212EADC-AF76-283F-3C6B-9242AD42E597}"/>
                </a:ext>
              </a:extLst>
            </p:cNvPr>
            <p:cNvSpPr/>
            <p:nvPr/>
          </p:nvSpPr>
          <p:spPr>
            <a:xfrm>
              <a:off x="4212260" y="1101231"/>
              <a:ext cx="12813" cy="1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19412" extrusionOk="0">
                  <a:moveTo>
                    <a:pt x="0" y="7200"/>
                  </a:moveTo>
                  <a:cubicBezTo>
                    <a:pt x="0" y="7200"/>
                    <a:pt x="0" y="7200"/>
                    <a:pt x="0" y="0"/>
                  </a:cubicBezTo>
                  <a:cubicBezTo>
                    <a:pt x="0" y="0"/>
                    <a:pt x="0" y="0"/>
                    <a:pt x="5400" y="7200"/>
                  </a:cubicBezTo>
                  <a:cubicBezTo>
                    <a:pt x="5400" y="10800"/>
                    <a:pt x="5400" y="7200"/>
                    <a:pt x="16200" y="10800"/>
                  </a:cubicBezTo>
                  <a:cubicBezTo>
                    <a:pt x="21600" y="18000"/>
                    <a:pt x="21600" y="21600"/>
                    <a:pt x="16200" y="18000"/>
                  </a:cubicBezTo>
                  <a:cubicBezTo>
                    <a:pt x="5400" y="7200"/>
                    <a:pt x="5400" y="10800"/>
                    <a:pt x="0" y="7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Freeform 206">
              <a:extLst>
                <a:ext uri="{FF2B5EF4-FFF2-40B4-BE49-F238E27FC236}">
                  <a16:creationId xmlns:a16="http://schemas.microsoft.com/office/drawing/2014/main" id="{B0CCB874-E7D6-CFF0-3411-5C9EDA2696DC}"/>
                </a:ext>
              </a:extLst>
            </p:cNvPr>
            <p:cNvSpPr/>
            <p:nvPr/>
          </p:nvSpPr>
          <p:spPr>
            <a:xfrm>
              <a:off x="4215212" y="110000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5400" y="14400"/>
                    <a:pt x="0" y="144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0" y="0"/>
                    <a:pt x="0" y="0"/>
                    <a:pt x="5400" y="0"/>
                  </a:cubicBezTo>
                  <a:cubicBezTo>
                    <a:pt x="16200" y="0"/>
                    <a:pt x="5400" y="14400"/>
                    <a:pt x="16200" y="14400"/>
                  </a:cubicBezTo>
                  <a:cubicBezTo>
                    <a:pt x="21600" y="14400"/>
                    <a:pt x="16200" y="14400"/>
                    <a:pt x="16200" y="14400"/>
                  </a:cubicBezTo>
                  <a:cubicBezTo>
                    <a:pt x="21600" y="21600"/>
                    <a:pt x="16200" y="21600"/>
                    <a:pt x="54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Freeform 207">
              <a:extLst>
                <a:ext uri="{FF2B5EF4-FFF2-40B4-BE49-F238E27FC236}">
                  <a16:creationId xmlns:a16="http://schemas.microsoft.com/office/drawing/2014/main" id="{96336568-A442-4CDA-31E0-F8426E8102FB}"/>
                </a:ext>
              </a:extLst>
            </p:cNvPr>
            <p:cNvSpPr/>
            <p:nvPr/>
          </p:nvSpPr>
          <p:spPr>
            <a:xfrm>
              <a:off x="4223059" y="109753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7600" extrusionOk="0">
                  <a:moveTo>
                    <a:pt x="3200" y="17600"/>
                  </a:moveTo>
                  <a:cubicBezTo>
                    <a:pt x="-4000" y="17600"/>
                    <a:pt x="3200" y="3200"/>
                    <a:pt x="3200" y="3200"/>
                  </a:cubicBezTo>
                  <a:cubicBezTo>
                    <a:pt x="-4000" y="-4000"/>
                    <a:pt x="3200" y="3200"/>
                    <a:pt x="3200" y="3200"/>
                  </a:cubicBezTo>
                  <a:cubicBezTo>
                    <a:pt x="3200" y="17600"/>
                    <a:pt x="17600" y="17600"/>
                    <a:pt x="3200" y="17600"/>
                  </a:cubicBezTo>
                  <a:cubicBezTo>
                    <a:pt x="3200" y="17600"/>
                    <a:pt x="3200" y="17600"/>
                    <a:pt x="3200" y="17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208">
              <a:extLst>
                <a:ext uri="{FF2B5EF4-FFF2-40B4-BE49-F238E27FC236}">
                  <a16:creationId xmlns:a16="http://schemas.microsoft.com/office/drawing/2014/main" id="{08DC9C13-FD68-B5C7-BD56-A5B781B544DA}"/>
                </a:ext>
              </a:extLst>
            </p:cNvPr>
            <p:cNvSpPr/>
            <p:nvPr/>
          </p:nvSpPr>
          <p:spPr>
            <a:xfrm>
              <a:off x="4220338" y="10946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3361" extrusionOk="0">
                  <a:moveTo>
                    <a:pt x="0" y="7200"/>
                  </a:moveTo>
                  <a:cubicBezTo>
                    <a:pt x="0" y="21600"/>
                    <a:pt x="0" y="7200"/>
                    <a:pt x="0" y="0"/>
                  </a:cubicBezTo>
                  <a:cubicBezTo>
                    <a:pt x="0" y="0"/>
                    <a:pt x="21600" y="7200"/>
                    <a:pt x="0" y="7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Spain">
              <a:extLst>
                <a:ext uri="{FF2B5EF4-FFF2-40B4-BE49-F238E27FC236}">
                  <a16:creationId xmlns:a16="http://schemas.microsoft.com/office/drawing/2014/main" id="{6C9DDF30-3411-6AD5-0DBA-F6675BAA119B}"/>
                </a:ext>
              </a:extLst>
            </p:cNvPr>
            <p:cNvSpPr/>
            <p:nvPr/>
          </p:nvSpPr>
          <p:spPr>
            <a:xfrm>
              <a:off x="4153594" y="1858933"/>
              <a:ext cx="357533" cy="28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55" extrusionOk="0">
                  <a:moveTo>
                    <a:pt x="319" y="3605"/>
                  </a:moveTo>
                  <a:cubicBezTo>
                    <a:pt x="123" y="2623"/>
                    <a:pt x="319" y="2378"/>
                    <a:pt x="123" y="2378"/>
                  </a:cubicBezTo>
                  <a:cubicBezTo>
                    <a:pt x="-270" y="1887"/>
                    <a:pt x="319" y="1151"/>
                    <a:pt x="1301" y="1151"/>
                  </a:cubicBezTo>
                  <a:cubicBezTo>
                    <a:pt x="1890" y="1151"/>
                    <a:pt x="1301" y="414"/>
                    <a:pt x="1890" y="169"/>
                  </a:cubicBezTo>
                  <a:cubicBezTo>
                    <a:pt x="2872" y="-322"/>
                    <a:pt x="2872" y="414"/>
                    <a:pt x="4050" y="414"/>
                  </a:cubicBezTo>
                  <a:cubicBezTo>
                    <a:pt x="5228" y="414"/>
                    <a:pt x="5228" y="169"/>
                    <a:pt x="6014" y="414"/>
                  </a:cubicBezTo>
                  <a:cubicBezTo>
                    <a:pt x="7585" y="1151"/>
                    <a:pt x="8174" y="414"/>
                    <a:pt x="9352" y="905"/>
                  </a:cubicBezTo>
                  <a:cubicBezTo>
                    <a:pt x="10334" y="1151"/>
                    <a:pt x="9941" y="414"/>
                    <a:pt x="10923" y="905"/>
                  </a:cubicBezTo>
                  <a:cubicBezTo>
                    <a:pt x="11119" y="1151"/>
                    <a:pt x="11512" y="905"/>
                    <a:pt x="11708" y="905"/>
                  </a:cubicBezTo>
                  <a:cubicBezTo>
                    <a:pt x="12101" y="1151"/>
                    <a:pt x="12297" y="905"/>
                    <a:pt x="12297" y="1642"/>
                  </a:cubicBezTo>
                  <a:cubicBezTo>
                    <a:pt x="12297" y="1887"/>
                    <a:pt x="13279" y="1642"/>
                    <a:pt x="13672" y="2378"/>
                  </a:cubicBezTo>
                  <a:cubicBezTo>
                    <a:pt x="13672" y="2623"/>
                    <a:pt x="14261" y="2378"/>
                    <a:pt x="14457" y="2623"/>
                  </a:cubicBezTo>
                  <a:cubicBezTo>
                    <a:pt x="14850" y="3114"/>
                    <a:pt x="14850" y="2378"/>
                    <a:pt x="15439" y="2623"/>
                  </a:cubicBezTo>
                  <a:cubicBezTo>
                    <a:pt x="16028" y="2623"/>
                    <a:pt x="15046" y="1642"/>
                    <a:pt x="16814" y="3114"/>
                  </a:cubicBezTo>
                  <a:cubicBezTo>
                    <a:pt x="16814" y="3605"/>
                    <a:pt x="17206" y="3605"/>
                    <a:pt x="17206" y="3605"/>
                  </a:cubicBezTo>
                  <a:cubicBezTo>
                    <a:pt x="17992" y="3851"/>
                    <a:pt x="17992" y="3605"/>
                    <a:pt x="18385" y="3605"/>
                  </a:cubicBezTo>
                  <a:cubicBezTo>
                    <a:pt x="18974" y="3851"/>
                    <a:pt x="18777" y="3605"/>
                    <a:pt x="19366" y="3605"/>
                  </a:cubicBezTo>
                  <a:cubicBezTo>
                    <a:pt x="20152" y="4342"/>
                    <a:pt x="19366" y="3851"/>
                    <a:pt x="19563" y="4587"/>
                  </a:cubicBezTo>
                  <a:cubicBezTo>
                    <a:pt x="19955" y="5323"/>
                    <a:pt x="17992" y="5814"/>
                    <a:pt x="17992" y="6551"/>
                  </a:cubicBezTo>
                  <a:cubicBezTo>
                    <a:pt x="17795" y="7042"/>
                    <a:pt x="16028" y="7042"/>
                    <a:pt x="15635" y="7778"/>
                  </a:cubicBezTo>
                  <a:cubicBezTo>
                    <a:pt x="15635" y="8514"/>
                    <a:pt x="16617" y="8023"/>
                    <a:pt x="15635" y="8760"/>
                  </a:cubicBezTo>
                  <a:cubicBezTo>
                    <a:pt x="15046" y="8760"/>
                    <a:pt x="13868" y="11214"/>
                    <a:pt x="14261" y="12442"/>
                  </a:cubicBezTo>
                  <a:cubicBezTo>
                    <a:pt x="14261" y="13423"/>
                    <a:pt x="14850" y="13423"/>
                    <a:pt x="14850" y="13914"/>
                  </a:cubicBezTo>
                  <a:cubicBezTo>
                    <a:pt x="14850" y="13914"/>
                    <a:pt x="13083" y="14896"/>
                    <a:pt x="13279" y="16614"/>
                  </a:cubicBezTo>
                  <a:cubicBezTo>
                    <a:pt x="13279" y="16860"/>
                    <a:pt x="13279" y="16860"/>
                    <a:pt x="12690" y="16860"/>
                  </a:cubicBezTo>
                  <a:cubicBezTo>
                    <a:pt x="11512" y="16860"/>
                    <a:pt x="11512" y="19560"/>
                    <a:pt x="10923" y="18823"/>
                  </a:cubicBezTo>
                  <a:cubicBezTo>
                    <a:pt x="10530" y="18578"/>
                    <a:pt x="9745" y="19560"/>
                    <a:pt x="8763" y="19314"/>
                  </a:cubicBezTo>
                  <a:cubicBezTo>
                    <a:pt x="8174" y="18823"/>
                    <a:pt x="7585" y="19314"/>
                    <a:pt x="7585" y="19560"/>
                  </a:cubicBezTo>
                  <a:cubicBezTo>
                    <a:pt x="7192" y="20051"/>
                    <a:pt x="6603" y="19560"/>
                    <a:pt x="6406" y="20051"/>
                  </a:cubicBezTo>
                  <a:cubicBezTo>
                    <a:pt x="6014" y="20787"/>
                    <a:pt x="6014" y="20787"/>
                    <a:pt x="5817" y="20787"/>
                  </a:cubicBezTo>
                  <a:cubicBezTo>
                    <a:pt x="5817" y="21278"/>
                    <a:pt x="5817" y="21278"/>
                    <a:pt x="5228" y="20787"/>
                  </a:cubicBezTo>
                  <a:cubicBezTo>
                    <a:pt x="4639" y="20051"/>
                    <a:pt x="4246" y="19560"/>
                    <a:pt x="4246" y="18823"/>
                  </a:cubicBezTo>
                  <a:cubicBezTo>
                    <a:pt x="4246" y="18578"/>
                    <a:pt x="3657" y="17351"/>
                    <a:pt x="2872" y="17596"/>
                  </a:cubicBezTo>
                  <a:cubicBezTo>
                    <a:pt x="2872" y="17351"/>
                    <a:pt x="2872" y="16123"/>
                    <a:pt x="3461" y="15878"/>
                  </a:cubicBezTo>
                  <a:cubicBezTo>
                    <a:pt x="4050" y="14896"/>
                    <a:pt x="3657" y="14896"/>
                    <a:pt x="3461" y="14896"/>
                  </a:cubicBezTo>
                  <a:cubicBezTo>
                    <a:pt x="3068" y="14896"/>
                    <a:pt x="2872" y="14651"/>
                    <a:pt x="3461" y="13423"/>
                  </a:cubicBezTo>
                  <a:cubicBezTo>
                    <a:pt x="4050" y="12442"/>
                    <a:pt x="3461" y="13178"/>
                    <a:pt x="3068" y="12442"/>
                  </a:cubicBezTo>
                  <a:cubicBezTo>
                    <a:pt x="3068" y="11214"/>
                    <a:pt x="2479" y="11214"/>
                    <a:pt x="3068" y="11214"/>
                  </a:cubicBezTo>
                  <a:cubicBezTo>
                    <a:pt x="3657" y="11214"/>
                    <a:pt x="3657" y="10723"/>
                    <a:pt x="3657" y="9987"/>
                  </a:cubicBezTo>
                  <a:cubicBezTo>
                    <a:pt x="3461" y="9742"/>
                    <a:pt x="4050" y="9742"/>
                    <a:pt x="3657" y="7778"/>
                  </a:cubicBezTo>
                  <a:cubicBezTo>
                    <a:pt x="3657" y="7287"/>
                    <a:pt x="5425" y="5814"/>
                    <a:pt x="4639" y="5814"/>
                  </a:cubicBezTo>
                  <a:cubicBezTo>
                    <a:pt x="4050" y="5323"/>
                    <a:pt x="4639" y="5078"/>
                    <a:pt x="3657" y="4587"/>
                  </a:cubicBezTo>
                  <a:cubicBezTo>
                    <a:pt x="2872" y="4587"/>
                    <a:pt x="3461" y="5323"/>
                    <a:pt x="2479" y="5078"/>
                  </a:cubicBezTo>
                  <a:cubicBezTo>
                    <a:pt x="1890" y="4587"/>
                    <a:pt x="1890" y="5323"/>
                    <a:pt x="1694" y="5078"/>
                  </a:cubicBezTo>
                  <a:cubicBezTo>
                    <a:pt x="1301" y="5078"/>
                    <a:pt x="2283" y="4587"/>
                    <a:pt x="1890" y="4342"/>
                  </a:cubicBezTo>
                  <a:cubicBezTo>
                    <a:pt x="1694" y="4342"/>
                    <a:pt x="1694" y="4342"/>
                    <a:pt x="712" y="5078"/>
                  </a:cubicBezTo>
                  <a:cubicBezTo>
                    <a:pt x="319" y="4587"/>
                    <a:pt x="712" y="3851"/>
                    <a:pt x="319" y="3605"/>
                  </a:cubicBezTo>
                  <a:close/>
                  <a:moveTo>
                    <a:pt x="18777" y="11460"/>
                  </a:moveTo>
                  <a:cubicBezTo>
                    <a:pt x="18974" y="11460"/>
                    <a:pt x="18777" y="11951"/>
                    <a:pt x="18974" y="12442"/>
                  </a:cubicBezTo>
                  <a:cubicBezTo>
                    <a:pt x="19563" y="12442"/>
                    <a:pt x="19563" y="11460"/>
                    <a:pt x="19955" y="11214"/>
                  </a:cubicBezTo>
                  <a:cubicBezTo>
                    <a:pt x="20152" y="10478"/>
                    <a:pt x="19563" y="11214"/>
                    <a:pt x="19563" y="10723"/>
                  </a:cubicBezTo>
                  <a:cubicBezTo>
                    <a:pt x="19366" y="9987"/>
                    <a:pt x="17992" y="11214"/>
                    <a:pt x="18385" y="11460"/>
                  </a:cubicBezTo>
                  <a:cubicBezTo>
                    <a:pt x="18385" y="11460"/>
                    <a:pt x="17992" y="11460"/>
                    <a:pt x="18777" y="11460"/>
                  </a:cubicBezTo>
                  <a:close/>
                  <a:moveTo>
                    <a:pt x="21134" y="10478"/>
                  </a:moveTo>
                  <a:cubicBezTo>
                    <a:pt x="21134" y="10723"/>
                    <a:pt x="21330" y="10723"/>
                    <a:pt x="21134" y="10478"/>
                  </a:cubicBezTo>
                  <a:cubicBezTo>
                    <a:pt x="21134" y="9987"/>
                    <a:pt x="20545" y="9987"/>
                    <a:pt x="20545" y="10478"/>
                  </a:cubicBezTo>
                  <a:cubicBezTo>
                    <a:pt x="20545" y="10478"/>
                    <a:pt x="20741" y="10478"/>
                    <a:pt x="21134" y="10478"/>
                  </a:cubicBezTo>
                  <a:close/>
                  <a:moveTo>
                    <a:pt x="16814" y="12687"/>
                  </a:moveTo>
                  <a:cubicBezTo>
                    <a:pt x="17206" y="13178"/>
                    <a:pt x="16617" y="13423"/>
                    <a:pt x="16225" y="13423"/>
                  </a:cubicBezTo>
                  <a:cubicBezTo>
                    <a:pt x="16225" y="13178"/>
                    <a:pt x="16617" y="12442"/>
                    <a:pt x="16814" y="12687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231">
              <a:extLst>
                <a:ext uri="{FF2B5EF4-FFF2-40B4-BE49-F238E27FC236}">
                  <a16:creationId xmlns:a16="http://schemas.microsoft.com/office/drawing/2014/main" id="{2B63C627-DF2B-21AB-F160-6DBC9432B315}"/>
                </a:ext>
              </a:extLst>
            </p:cNvPr>
            <p:cNvSpPr/>
            <p:nvPr/>
          </p:nvSpPr>
          <p:spPr>
            <a:xfrm>
              <a:off x="4914464" y="1931650"/>
              <a:ext cx="225523" cy="2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4" extrusionOk="0">
                  <a:moveTo>
                    <a:pt x="6671" y="1774"/>
                  </a:moveTo>
                  <a:cubicBezTo>
                    <a:pt x="7941" y="2605"/>
                    <a:pt x="7624" y="1221"/>
                    <a:pt x="8576" y="1221"/>
                  </a:cubicBezTo>
                  <a:cubicBezTo>
                    <a:pt x="9212" y="1774"/>
                    <a:pt x="8576" y="944"/>
                    <a:pt x="10165" y="1221"/>
                  </a:cubicBezTo>
                  <a:cubicBezTo>
                    <a:pt x="11118" y="1221"/>
                    <a:pt x="11435" y="390"/>
                    <a:pt x="12071" y="944"/>
                  </a:cubicBezTo>
                  <a:cubicBezTo>
                    <a:pt x="12388" y="944"/>
                    <a:pt x="12071" y="113"/>
                    <a:pt x="13024" y="944"/>
                  </a:cubicBezTo>
                  <a:cubicBezTo>
                    <a:pt x="13341" y="1774"/>
                    <a:pt x="13341" y="390"/>
                    <a:pt x="13976" y="1221"/>
                  </a:cubicBezTo>
                  <a:cubicBezTo>
                    <a:pt x="14294" y="2051"/>
                    <a:pt x="14929" y="1221"/>
                    <a:pt x="15882" y="1221"/>
                  </a:cubicBezTo>
                  <a:cubicBezTo>
                    <a:pt x="17153" y="1221"/>
                    <a:pt x="15247" y="-441"/>
                    <a:pt x="16835" y="113"/>
                  </a:cubicBezTo>
                  <a:cubicBezTo>
                    <a:pt x="17788" y="944"/>
                    <a:pt x="17788" y="1221"/>
                    <a:pt x="17153" y="1774"/>
                  </a:cubicBezTo>
                  <a:cubicBezTo>
                    <a:pt x="16835" y="1774"/>
                    <a:pt x="17153" y="2605"/>
                    <a:pt x="16200" y="2882"/>
                  </a:cubicBezTo>
                  <a:cubicBezTo>
                    <a:pt x="16200" y="2605"/>
                    <a:pt x="15247" y="2882"/>
                    <a:pt x="14294" y="2605"/>
                  </a:cubicBezTo>
                  <a:cubicBezTo>
                    <a:pt x="13341" y="2051"/>
                    <a:pt x="13976" y="2882"/>
                    <a:pt x="13024" y="2605"/>
                  </a:cubicBezTo>
                  <a:cubicBezTo>
                    <a:pt x="12071" y="2051"/>
                    <a:pt x="12071" y="2882"/>
                    <a:pt x="11118" y="3436"/>
                  </a:cubicBezTo>
                  <a:cubicBezTo>
                    <a:pt x="10165" y="3436"/>
                    <a:pt x="11118" y="3436"/>
                    <a:pt x="10482" y="3713"/>
                  </a:cubicBezTo>
                  <a:cubicBezTo>
                    <a:pt x="10482" y="4267"/>
                    <a:pt x="11118" y="3713"/>
                    <a:pt x="11435" y="4821"/>
                  </a:cubicBezTo>
                  <a:cubicBezTo>
                    <a:pt x="12388" y="5097"/>
                    <a:pt x="12071" y="5097"/>
                    <a:pt x="11435" y="4821"/>
                  </a:cubicBezTo>
                  <a:cubicBezTo>
                    <a:pt x="10482" y="4267"/>
                    <a:pt x="10165" y="4267"/>
                    <a:pt x="11118" y="4821"/>
                  </a:cubicBezTo>
                  <a:cubicBezTo>
                    <a:pt x="11435" y="5651"/>
                    <a:pt x="11118" y="5651"/>
                    <a:pt x="10165" y="5097"/>
                  </a:cubicBezTo>
                  <a:cubicBezTo>
                    <a:pt x="9529" y="4267"/>
                    <a:pt x="9529" y="4821"/>
                    <a:pt x="10165" y="5097"/>
                  </a:cubicBezTo>
                  <a:cubicBezTo>
                    <a:pt x="10482" y="5928"/>
                    <a:pt x="9529" y="5928"/>
                    <a:pt x="9212" y="5097"/>
                  </a:cubicBezTo>
                  <a:cubicBezTo>
                    <a:pt x="9212" y="3713"/>
                    <a:pt x="7941" y="4821"/>
                    <a:pt x="7941" y="3713"/>
                  </a:cubicBezTo>
                  <a:cubicBezTo>
                    <a:pt x="8576" y="2882"/>
                    <a:pt x="7624" y="3713"/>
                    <a:pt x="7624" y="4267"/>
                  </a:cubicBezTo>
                  <a:cubicBezTo>
                    <a:pt x="6671" y="5651"/>
                    <a:pt x="10165" y="7313"/>
                    <a:pt x="9212" y="8144"/>
                  </a:cubicBezTo>
                  <a:cubicBezTo>
                    <a:pt x="8576" y="8697"/>
                    <a:pt x="9212" y="7313"/>
                    <a:pt x="8576" y="7313"/>
                  </a:cubicBezTo>
                  <a:cubicBezTo>
                    <a:pt x="7624" y="7313"/>
                    <a:pt x="9529" y="8697"/>
                    <a:pt x="7624" y="8697"/>
                  </a:cubicBezTo>
                  <a:cubicBezTo>
                    <a:pt x="6671" y="8974"/>
                    <a:pt x="9212" y="8974"/>
                    <a:pt x="9212" y="9528"/>
                  </a:cubicBezTo>
                  <a:cubicBezTo>
                    <a:pt x="9529" y="10359"/>
                    <a:pt x="9529" y="9805"/>
                    <a:pt x="10165" y="10359"/>
                  </a:cubicBezTo>
                  <a:cubicBezTo>
                    <a:pt x="10165" y="10636"/>
                    <a:pt x="11435" y="10636"/>
                    <a:pt x="11118" y="11190"/>
                  </a:cubicBezTo>
                  <a:cubicBezTo>
                    <a:pt x="11118" y="11467"/>
                    <a:pt x="11435" y="12297"/>
                    <a:pt x="11118" y="12297"/>
                  </a:cubicBezTo>
                  <a:cubicBezTo>
                    <a:pt x="11118" y="12297"/>
                    <a:pt x="10482" y="12021"/>
                    <a:pt x="10165" y="11467"/>
                  </a:cubicBezTo>
                  <a:cubicBezTo>
                    <a:pt x="9529" y="11190"/>
                    <a:pt x="8576" y="11467"/>
                    <a:pt x="8576" y="12021"/>
                  </a:cubicBezTo>
                  <a:cubicBezTo>
                    <a:pt x="9212" y="12297"/>
                    <a:pt x="8576" y="12297"/>
                    <a:pt x="9212" y="12297"/>
                  </a:cubicBezTo>
                  <a:cubicBezTo>
                    <a:pt x="9529" y="12851"/>
                    <a:pt x="10165" y="13405"/>
                    <a:pt x="9529" y="13405"/>
                  </a:cubicBezTo>
                  <a:cubicBezTo>
                    <a:pt x="9212" y="13405"/>
                    <a:pt x="9212" y="13682"/>
                    <a:pt x="8576" y="13405"/>
                  </a:cubicBezTo>
                  <a:cubicBezTo>
                    <a:pt x="8576" y="12851"/>
                    <a:pt x="8576" y="12851"/>
                    <a:pt x="7941" y="12851"/>
                  </a:cubicBezTo>
                  <a:cubicBezTo>
                    <a:pt x="6988" y="12851"/>
                    <a:pt x="9529" y="15897"/>
                    <a:pt x="9212" y="16174"/>
                  </a:cubicBezTo>
                  <a:cubicBezTo>
                    <a:pt x="7941" y="16174"/>
                    <a:pt x="7624" y="14236"/>
                    <a:pt x="7624" y="15344"/>
                  </a:cubicBezTo>
                  <a:cubicBezTo>
                    <a:pt x="6988" y="16174"/>
                    <a:pt x="6671" y="16728"/>
                    <a:pt x="6671" y="15897"/>
                  </a:cubicBezTo>
                  <a:cubicBezTo>
                    <a:pt x="6671" y="15067"/>
                    <a:pt x="6035" y="13682"/>
                    <a:pt x="6035" y="15067"/>
                  </a:cubicBezTo>
                  <a:cubicBezTo>
                    <a:pt x="5718" y="15897"/>
                    <a:pt x="4765" y="14236"/>
                    <a:pt x="4765" y="13682"/>
                  </a:cubicBezTo>
                  <a:cubicBezTo>
                    <a:pt x="5082" y="13405"/>
                    <a:pt x="5082" y="12851"/>
                    <a:pt x="4765" y="12851"/>
                  </a:cubicBezTo>
                  <a:cubicBezTo>
                    <a:pt x="3812" y="12851"/>
                    <a:pt x="4129" y="12297"/>
                    <a:pt x="3812" y="12021"/>
                  </a:cubicBezTo>
                  <a:cubicBezTo>
                    <a:pt x="3176" y="11467"/>
                    <a:pt x="4129" y="12021"/>
                    <a:pt x="4129" y="11190"/>
                  </a:cubicBezTo>
                  <a:cubicBezTo>
                    <a:pt x="4129" y="10636"/>
                    <a:pt x="4765" y="11190"/>
                    <a:pt x="5082" y="10636"/>
                  </a:cubicBezTo>
                  <a:cubicBezTo>
                    <a:pt x="5718" y="10359"/>
                    <a:pt x="5718" y="10359"/>
                    <a:pt x="6671" y="10636"/>
                  </a:cubicBezTo>
                  <a:cubicBezTo>
                    <a:pt x="7624" y="11190"/>
                    <a:pt x="7624" y="11467"/>
                    <a:pt x="8576" y="11190"/>
                  </a:cubicBezTo>
                  <a:cubicBezTo>
                    <a:pt x="9529" y="11190"/>
                    <a:pt x="9212" y="10636"/>
                    <a:pt x="8576" y="10636"/>
                  </a:cubicBezTo>
                  <a:cubicBezTo>
                    <a:pt x="7941" y="10636"/>
                    <a:pt x="7624" y="10359"/>
                    <a:pt x="6988" y="10359"/>
                  </a:cubicBezTo>
                  <a:cubicBezTo>
                    <a:pt x="6035" y="10636"/>
                    <a:pt x="6671" y="10359"/>
                    <a:pt x="5718" y="10359"/>
                  </a:cubicBezTo>
                  <a:cubicBezTo>
                    <a:pt x="4129" y="10636"/>
                    <a:pt x="4765" y="9805"/>
                    <a:pt x="4129" y="10359"/>
                  </a:cubicBezTo>
                  <a:cubicBezTo>
                    <a:pt x="3812" y="11190"/>
                    <a:pt x="3812" y="9805"/>
                    <a:pt x="2859" y="9528"/>
                  </a:cubicBezTo>
                  <a:cubicBezTo>
                    <a:pt x="2224" y="8697"/>
                    <a:pt x="4129" y="8974"/>
                    <a:pt x="3812" y="8697"/>
                  </a:cubicBezTo>
                  <a:cubicBezTo>
                    <a:pt x="2859" y="7590"/>
                    <a:pt x="3176" y="8974"/>
                    <a:pt x="2859" y="8144"/>
                  </a:cubicBezTo>
                  <a:cubicBezTo>
                    <a:pt x="2224" y="7590"/>
                    <a:pt x="1906" y="8144"/>
                    <a:pt x="1271" y="6482"/>
                  </a:cubicBezTo>
                  <a:cubicBezTo>
                    <a:pt x="1271" y="6482"/>
                    <a:pt x="1906" y="6482"/>
                    <a:pt x="1906" y="5928"/>
                  </a:cubicBezTo>
                  <a:cubicBezTo>
                    <a:pt x="1906" y="5651"/>
                    <a:pt x="1906" y="5651"/>
                    <a:pt x="1906" y="5651"/>
                  </a:cubicBezTo>
                  <a:cubicBezTo>
                    <a:pt x="1906" y="5097"/>
                    <a:pt x="2859" y="5651"/>
                    <a:pt x="2859" y="4821"/>
                  </a:cubicBezTo>
                  <a:cubicBezTo>
                    <a:pt x="2859" y="3436"/>
                    <a:pt x="3176" y="4267"/>
                    <a:pt x="3812" y="3713"/>
                  </a:cubicBezTo>
                  <a:cubicBezTo>
                    <a:pt x="3812" y="2882"/>
                    <a:pt x="3176" y="2882"/>
                    <a:pt x="3176" y="2882"/>
                  </a:cubicBezTo>
                  <a:cubicBezTo>
                    <a:pt x="6988" y="2605"/>
                    <a:pt x="5082" y="1221"/>
                    <a:pt x="6671" y="1774"/>
                  </a:cubicBezTo>
                  <a:close/>
                  <a:moveTo>
                    <a:pt x="2224" y="11467"/>
                  </a:moveTo>
                  <a:cubicBezTo>
                    <a:pt x="2859" y="11467"/>
                    <a:pt x="3812" y="12297"/>
                    <a:pt x="3176" y="12297"/>
                  </a:cubicBezTo>
                  <a:cubicBezTo>
                    <a:pt x="2859" y="12297"/>
                    <a:pt x="2224" y="12021"/>
                    <a:pt x="2224" y="11467"/>
                  </a:cubicBezTo>
                  <a:close/>
                  <a:moveTo>
                    <a:pt x="2859" y="11190"/>
                  </a:moveTo>
                  <a:cubicBezTo>
                    <a:pt x="3176" y="11467"/>
                    <a:pt x="3176" y="11190"/>
                    <a:pt x="2859" y="10636"/>
                  </a:cubicBezTo>
                  <a:cubicBezTo>
                    <a:pt x="2224" y="10636"/>
                    <a:pt x="2224" y="9805"/>
                    <a:pt x="2224" y="10359"/>
                  </a:cubicBezTo>
                  <a:cubicBezTo>
                    <a:pt x="2224" y="10636"/>
                    <a:pt x="1906" y="10359"/>
                    <a:pt x="1906" y="10636"/>
                  </a:cubicBezTo>
                  <a:cubicBezTo>
                    <a:pt x="1906" y="11190"/>
                    <a:pt x="2224" y="11190"/>
                    <a:pt x="2859" y="11190"/>
                  </a:cubicBezTo>
                  <a:close/>
                  <a:moveTo>
                    <a:pt x="8576" y="16174"/>
                  </a:moveTo>
                  <a:cubicBezTo>
                    <a:pt x="9212" y="16728"/>
                    <a:pt x="8576" y="17559"/>
                    <a:pt x="8576" y="17282"/>
                  </a:cubicBezTo>
                  <a:cubicBezTo>
                    <a:pt x="7941" y="16728"/>
                    <a:pt x="7941" y="16174"/>
                    <a:pt x="8576" y="16174"/>
                  </a:cubicBezTo>
                  <a:close/>
                  <a:moveTo>
                    <a:pt x="13024" y="20051"/>
                  </a:moveTo>
                  <a:cubicBezTo>
                    <a:pt x="13341" y="21159"/>
                    <a:pt x="14294" y="20605"/>
                    <a:pt x="15882" y="20605"/>
                  </a:cubicBezTo>
                  <a:cubicBezTo>
                    <a:pt x="17153" y="20605"/>
                    <a:pt x="17153" y="19221"/>
                    <a:pt x="15882" y="19774"/>
                  </a:cubicBezTo>
                  <a:cubicBezTo>
                    <a:pt x="14929" y="20605"/>
                    <a:pt x="15882" y="19221"/>
                    <a:pt x="14929" y="19774"/>
                  </a:cubicBezTo>
                  <a:cubicBezTo>
                    <a:pt x="13976" y="19774"/>
                    <a:pt x="13976" y="18944"/>
                    <a:pt x="12388" y="19221"/>
                  </a:cubicBezTo>
                  <a:cubicBezTo>
                    <a:pt x="11435" y="19774"/>
                    <a:pt x="11435" y="18390"/>
                    <a:pt x="11118" y="18944"/>
                  </a:cubicBezTo>
                  <a:cubicBezTo>
                    <a:pt x="10482" y="18944"/>
                    <a:pt x="10482" y="18390"/>
                    <a:pt x="10482" y="18390"/>
                  </a:cubicBezTo>
                  <a:cubicBezTo>
                    <a:pt x="10165" y="18944"/>
                    <a:pt x="10165" y="18944"/>
                    <a:pt x="10165" y="19221"/>
                  </a:cubicBezTo>
                  <a:cubicBezTo>
                    <a:pt x="10165" y="20051"/>
                    <a:pt x="11435" y="19221"/>
                    <a:pt x="13024" y="20051"/>
                  </a:cubicBezTo>
                  <a:close/>
                  <a:moveTo>
                    <a:pt x="21600" y="16174"/>
                  </a:moveTo>
                  <a:cubicBezTo>
                    <a:pt x="21600" y="15897"/>
                    <a:pt x="20012" y="16728"/>
                    <a:pt x="20012" y="17282"/>
                  </a:cubicBezTo>
                  <a:cubicBezTo>
                    <a:pt x="20647" y="17282"/>
                    <a:pt x="20012" y="17559"/>
                    <a:pt x="20647" y="18113"/>
                  </a:cubicBezTo>
                  <a:cubicBezTo>
                    <a:pt x="21282" y="18113"/>
                    <a:pt x="21600" y="16174"/>
                    <a:pt x="21600" y="16174"/>
                  </a:cubicBezTo>
                  <a:close/>
                  <a:moveTo>
                    <a:pt x="15882" y="9805"/>
                  </a:moveTo>
                  <a:cubicBezTo>
                    <a:pt x="16200" y="9528"/>
                    <a:pt x="16835" y="10636"/>
                    <a:pt x="15882" y="11190"/>
                  </a:cubicBezTo>
                  <a:cubicBezTo>
                    <a:pt x="15247" y="11190"/>
                    <a:pt x="16200" y="10359"/>
                    <a:pt x="15882" y="10359"/>
                  </a:cubicBezTo>
                  <a:cubicBezTo>
                    <a:pt x="15882" y="9805"/>
                    <a:pt x="15247" y="9805"/>
                    <a:pt x="15882" y="9805"/>
                  </a:cubicBezTo>
                  <a:close/>
                  <a:moveTo>
                    <a:pt x="17153" y="8144"/>
                  </a:moveTo>
                  <a:cubicBezTo>
                    <a:pt x="16835" y="7313"/>
                    <a:pt x="17153" y="7590"/>
                    <a:pt x="16835" y="7313"/>
                  </a:cubicBezTo>
                  <a:cubicBezTo>
                    <a:pt x="16835" y="7313"/>
                    <a:pt x="16200" y="7313"/>
                    <a:pt x="15882" y="7590"/>
                  </a:cubicBezTo>
                  <a:cubicBezTo>
                    <a:pt x="15247" y="7590"/>
                    <a:pt x="15882" y="8144"/>
                    <a:pt x="16835" y="8697"/>
                  </a:cubicBezTo>
                  <a:cubicBezTo>
                    <a:pt x="17153" y="8697"/>
                    <a:pt x="17788" y="8697"/>
                    <a:pt x="17153" y="8144"/>
                  </a:cubicBezTo>
                  <a:close/>
                  <a:moveTo>
                    <a:pt x="13024" y="2882"/>
                  </a:moveTo>
                  <a:cubicBezTo>
                    <a:pt x="13024" y="2882"/>
                    <a:pt x="13024" y="3713"/>
                    <a:pt x="12388" y="3436"/>
                  </a:cubicBezTo>
                  <a:cubicBezTo>
                    <a:pt x="12071" y="3436"/>
                    <a:pt x="12388" y="2882"/>
                    <a:pt x="13024" y="2882"/>
                  </a:cubicBezTo>
                  <a:close/>
                  <a:moveTo>
                    <a:pt x="9529" y="9528"/>
                  </a:moveTo>
                  <a:cubicBezTo>
                    <a:pt x="10482" y="9805"/>
                    <a:pt x="10165" y="10359"/>
                    <a:pt x="10482" y="10359"/>
                  </a:cubicBezTo>
                  <a:cubicBezTo>
                    <a:pt x="11435" y="10359"/>
                    <a:pt x="11435" y="11467"/>
                    <a:pt x="12071" y="11467"/>
                  </a:cubicBezTo>
                  <a:cubicBezTo>
                    <a:pt x="12388" y="12021"/>
                    <a:pt x="12388" y="11190"/>
                    <a:pt x="12071" y="11190"/>
                  </a:cubicBezTo>
                  <a:cubicBezTo>
                    <a:pt x="11435" y="10636"/>
                    <a:pt x="11435" y="10359"/>
                    <a:pt x="11435" y="9805"/>
                  </a:cubicBezTo>
                  <a:cubicBezTo>
                    <a:pt x="11435" y="8974"/>
                    <a:pt x="11118" y="9805"/>
                    <a:pt x="9529" y="8697"/>
                  </a:cubicBezTo>
                  <a:cubicBezTo>
                    <a:pt x="9212" y="8144"/>
                    <a:pt x="7941" y="8697"/>
                    <a:pt x="7941" y="8974"/>
                  </a:cubicBezTo>
                  <a:cubicBezTo>
                    <a:pt x="8576" y="8974"/>
                    <a:pt x="9212" y="8974"/>
                    <a:pt x="9529" y="9528"/>
                  </a:cubicBezTo>
                  <a:close/>
                  <a:moveTo>
                    <a:pt x="14929" y="14236"/>
                  </a:moveTo>
                  <a:cubicBezTo>
                    <a:pt x="15247" y="13682"/>
                    <a:pt x="15247" y="15067"/>
                    <a:pt x="14929" y="14513"/>
                  </a:cubicBezTo>
                  <a:cubicBezTo>
                    <a:pt x="14294" y="14513"/>
                    <a:pt x="14294" y="14236"/>
                    <a:pt x="14929" y="14236"/>
                  </a:cubicBezTo>
                  <a:close/>
                  <a:moveTo>
                    <a:pt x="19059" y="19221"/>
                  </a:moveTo>
                  <a:cubicBezTo>
                    <a:pt x="18741" y="19221"/>
                    <a:pt x="18741" y="18113"/>
                    <a:pt x="19059" y="18390"/>
                  </a:cubicBezTo>
                  <a:cubicBezTo>
                    <a:pt x="19059" y="18944"/>
                    <a:pt x="19059" y="19221"/>
                    <a:pt x="19059" y="19221"/>
                  </a:cubicBezTo>
                  <a:close/>
                  <a:moveTo>
                    <a:pt x="1271" y="7313"/>
                  </a:moveTo>
                  <a:cubicBezTo>
                    <a:pt x="318" y="6482"/>
                    <a:pt x="318" y="6482"/>
                    <a:pt x="318" y="6482"/>
                  </a:cubicBezTo>
                  <a:cubicBezTo>
                    <a:pt x="953" y="5928"/>
                    <a:pt x="318" y="5928"/>
                    <a:pt x="0" y="5928"/>
                  </a:cubicBezTo>
                  <a:cubicBezTo>
                    <a:pt x="0" y="6482"/>
                    <a:pt x="318" y="7313"/>
                    <a:pt x="1271" y="7313"/>
                  </a:cubicBezTo>
                  <a:close/>
                  <a:moveTo>
                    <a:pt x="13976" y="5928"/>
                  </a:moveTo>
                  <a:cubicBezTo>
                    <a:pt x="14294" y="5651"/>
                    <a:pt x="14294" y="6482"/>
                    <a:pt x="14294" y="5928"/>
                  </a:cubicBezTo>
                  <a:cubicBezTo>
                    <a:pt x="14294" y="5651"/>
                    <a:pt x="14929" y="5097"/>
                    <a:pt x="14294" y="5651"/>
                  </a:cubicBezTo>
                  <a:cubicBezTo>
                    <a:pt x="14294" y="5651"/>
                    <a:pt x="13341" y="5097"/>
                    <a:pt x="13341" y="5651"/>
                  </a:cubicBezTo>
                  <a:cubicBezTo>
                    <a:pt x="13341" y="5928"/>
                    <a:pt x="13976" y="5928"/>
                    <a:pt x="13976" y="5928"/>
                  </a:cubicBezTo>
                  <a:close/>
                  <a:moveTo>
                    <a:pt x="15247" y="5097"/>
                  </a:moveTo>
                  <a:cubicBezTo>
                    <a:pt x="15247" y="4267"/>
                    <a:pt x="16200" y="4821"/>
                    <a:pt x="15882" y="5097"/>
                  </a:cubicBezTo>
                  <a:cubicBezTo>
                    <a:pt x="15247" y="5097"/>
                    <a:pt x="15247" y="5097"/>
                    <a:pt x="15247" y="5097"/>
                  </a:cubicBezTo>
                  <a:close/>
                  <a:moveTo>
                    <a:pt x="13976" y="14513"/>
                  </a:moveTo>
                  <a:cubicBezTo>
                    <a:pt x="13341" y="14236"/>
                    <a:pt x="13976" y="13682"/>
                    <a:pt x="14294" y="14236"/>
                  </a:cubicBezTo>
                  <a:cubicBezTo>
                    <a:pt x="13976" y="14513"/>
                    <a:pt x="13976" y="14513"/>
                    <a:pt x="13976" y="14513"/>
                  </a:cubicBezTo>
                  <a:close/>
                  <a:moveTo>
                    <a:pt x="12071" y="15344"/>
                  </a:moveTo>
                  <a:cubicBezTo>
                    <a:pt x="11435" y="15344"/>
                    <a:pt x="12071" y="15897"/>
                    <a:pt x="12388" y="15344"/>
                  </a:cubicBezTo>
                  <a:cubicBezTo>
                    <a:pt x="12388" y="15067"/>
                    <a:pt x="12388" y="15067"/>
                    <a:pt x="12071" y="15344"/>
                  </a:cubicBezTo>
                  <a:close/>
                  <a:moveTo>
                    <a:pt x="12071" y="12851"/>
                  </a:moveTo>
                  <a:cubicBezTo>
                    <a:pt x="11435" y="12851"/>
                    <a:pt x="12071" y="12297"/>
                    <a:pt x="12071" y="12297"/>
                  </a:cubicBezTo>
                  <a:cubicBezTo>
                    <a:pt x="12071" y="12851"/>
                    <a:pt x="12071" y="12851"/>
                    <a:pt x="12071" y="12851"/>
                  </a:cubicBezTo>
                  <a:close/>
                  <a:moveTo>
                    <a:pt x="12071" y="13682"/>
                  </a:moveTo>
                  <a:cubicBezTo>
                    <a:pt x="11435" y="13682"/>
                    <a:pt x="12071" y="12851"/>
                    <a:pt x="12071" y="13405"/>
                  </a:cubicBezTo>
                  <a:cubicBezTo>
                    <a:pt x="12388" y="13405"/>
                    <a:pt x="12388" y="13682"/>
                    <a:pt x="12071" y="13682"/>
                  </a:cubicBezTo>
                  <a:close/>
                  <a:moveTo>
                    <a:pt x="15882" y="12851"/>
                  </a:moveTo>
                  <a:cubicBezTo>
                    <a:pt x="15882" y="12297"/>
                    <a:pt x="16835" y="12297"/>
                    <a:pt x="16835" y="12297"/>
                  </a:cubicBezTo>
                  <a:cubicBezTo>
                    <a:pt x="16835" y="12297"/>
                    <a:pt x="15882" y="13405"/>
                    <a:pt x="15882" y="12851"/>
                  </a:cubicBezTo>
                  <a:close/>
                  <a:moveTo>
                    <a:pt x="2224" y="9805"/>
                  </a:moveTo>
                  <a:cubicBezTo>
                    <a:pt x="1906" y="9805"/>
                    <a:pt x="2224" y="8974"/>
                    <a:pt x="2859" y="8974"/>
                  </a:cubicBezTo>
                  <a:cubicBezTo>
                    <a:pt x="2859" y="9528"/>
                    <a:pt x="2859" y="9805"/>
                    <a:pt x="2224" y="9805"/>
                  </a:cubicBezTo>
                  <a:close/>
                  <a:moveTo>
                    <a:pt x="13024" y="8974"/>
                  </a:moveTo>
                  <a:cubicBezTo>
                    <a:pt x="12388" y="8974"/>
                    <a:pt x="12388" y="8697"/>
                    <a:pt x="12388" y="8697"/>
                  </a:cubicBezTo>
                  <a:cubicBezTo>
                    <a:pt x="12388" y="8144"/>
                    <a:pt x="13024" y="8974"/>
                    <a:pt x="13024" y="8974"/>
                  </a:cubicBezTo>
                  <a:close/>
                  <a:moveTo>
                    <a:pt x="13341" y="12851"/>
                  </a:moveTo>
                  <a:cubicBezTo>
                    <a:pt x="13976" y="13405"/>
                    <a:pt x="14294" y="12851"/>
                    <a:pt x="13976" y="12297"/>
                  </a:cubicBezTo>
                  <a:cubicBezTo>
                    <a:pt x="13341" y="12297"/>
                    <a:pt x="13024" y="11190"/>
                    <a:pt x="13024" y="11467"/>
                  </a:cubicBezTo>
                  <a:cubicBezTo>
                    <a:pt x="12388" y="12021"/>
                    <a:pt x="13341" y="12021"/>
                    <a:pt x="13341" y="12851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Freeform 283">
              <a:extLst>
                <a:ext uri="{FF2B5EF4-FFF2-40B4-BE49-F238E27FC236}">
                  <a16:creationId xmlns:a16="http://schemas.microsoft.com/office/drawing/2014/main" id="{9908249D-4259-CEA0-4732-CF9EEFE3EA5E}"/>
                </a:ext>
              </a:extLst>
            </p:cNvPr>
            <p:cNvSpPr/>
            <p:nvPr/>
          </p:nvSpPr>
          <p:spPr>
            <a:xfrm>
              <a:off x="4830312" y="1872360"/>
              <a:ext cx="184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5" h="9600" extrusionOk="0">
                  <a:moveTo>
                    <a:pt x="17274" y="9600"/>
                  </a:moveTo>
                  <a:cubicBezTo>
                    <a:pt x="20360" y="9600"/>
                    <a:pt x="11103" y="9600"/>
                    <a:pt x="8017" y="9600"/>
                  </a:cubicBezTo>
                  <a:cubicBezTo>
                    <a:pt x="-1240" y="9600"/>
                    <a:pt x="-1240" y="9600"/>
                    <a:pt x="1846" y="9600"/>
                  </a:cubicBezTo>
                  <a:cubicBezTo>
                    <a:pt x="8017" y="-12000"/>
                    <a:pt x="11103" y="9600"/>
                    <a:pt x="17274" y="9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284">
              <a:extLst>
                <a:ext uri="{FF2B5EF4-FFF2-40B4-BE49-F238E27FC236}">
                  <a16:creationId xmlns:a16="http://schemas.microsoft.com/office/drawing/2014/main" id="{5AADCBCC-C389-D4E3-DD25-39BA51EA5C3B}"/>
                </a:ext>
              </a:extLst>
            </p:cNvPr>
            <p:cNvSpPr/>
            <p:nvPr/>
          </p:nvSpPr>
          <p:spPr>
            <a:xfrm>
              <a:off x="4830985" y="18662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88" h="9600" extrusionOk="0">
                  <a:moveTo>
                    <a:pt x="408" y="9600"/>
                  </a:moveTo>
                  <a:cubicBezTo>
                    <a:pt x="-3192" y="-12000"/>
                    <a:pt x="18408" y="9600"/>
                    <a:pt x="11208" y="9600"/>
                  </a:cubicBezTo>
                  <a:cubicBezTo>
                    <a:pt x="7608" y="9600"/>
                    <a:pt x="408" y="9600"/>
                    <a:pt x="408" y="9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285">
              <a:extLst>
                <a:ext uri="{FF2B5EF4-FFF2-40B4-BE49-F238E27FC236}">
                  <a16:creationId xmlns:a16="http://schemas.microsoft.com/office/drawing/2014/main" id="{DBED6F79-FB8E-46D0-8304-F5D7C693B40B}"/>
                </a:ext>
              </a:extLst>
            </p:cNvPr>
            <p:cNvSpPr/>
            <p:nvPr/>
          </p:nvSpPr>
          <p:spPr>
            <a:xfrm>
              <a:off x="4836139" y="18828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6200" extrusionOk="0">
                  <a:moveTo>
                    <a:pt x="2040" y="16200"/>
                  </a:moveTo>
                  <a:cubicBezTo>
                    <a:pt x="-6600" y="-5400"/>
                    <a:pt x="15000" y="-5400"/>
                    <a:pt x="15000" y="16200"/>
                  </a:cubicBezTo>
                  <a:cubicBezTo>
                    <a:pt x="15000" y="16200"/>
                    <a:pt x="15000" y="16200"/>
                    <a:pt x="6360" y="16200"/>
                  </a:cubicBezTo>
                  <a:cubicBezTo>
                    <a:pt x="2040" y="16200"/>
                    <a:pt x="2040" y="16200"/>
                    <a:pt x="2040" y="16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286">
              <a:extLst>
                <a:ext uri="{FF2B5EF4-FFF2-40B4-BE49-F238E27FC236}">
                  <a16:creationId xmlns:a16="http://schemas.microsoft.com/office/drawing/2014/main" id="{58E370A6-7E63-2A82-A0A7-2FD0914913DC}"/>
                </a:ext>
              </a:extLst>
            </p:cNvPr>
            <p:cNvSpPr/>
            <p:nvPr/>
          </p:nvSpPr>
          <p:spPr>
            <a:xfrm>
              <a:off x="4773994" y="1802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1600"/>
                    <a:pt x="0" y="7200"/>
                    <a:pt x="0" y="7200"/>
                  </a:cubicBezTo>
                  <a:cubicBezTo>
                    <a:pt x="14400" y="0"/>
                    <a:pt x="0" y="0"/>
                    <a:pt x="14400" y="0"/>
                  </a:cubicBezTo>
                  <a:cubicBezTo>
                    <a:pt x="14400" y="0"/>
                    <a:pt x="14400" y="0"/>
                    <a:pt x="21600" y="72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Freeform 287">
              <a:extLst>
                <a:ext uri="{FF2B5EF4-FFF2-40B4-BE49-F238E27FC236}">
                  <a16:creationId xmlns:a16="http://schemas.microsoft.com/office/drawing/2014/main" id="{DC2A12AA-4407-4F2D-0096-F9C9D08D4A96}"/>
                </a:ext>
              </a:extLst>
            </p:cNvPr>
            <p:cNvSpPr/>
            <p:nvPr/>
          </p:nvSpPr>
          <p:spPr>
            <a:xfrm>
              <a:off x="4771365" y="1803352"/>
              <a:ext cx="12701" cy="2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860" extrusionOk="0">
                  <a:moveTo>
                    <a:pt x="17600" y="18514"/>
                  </a:moveTo>
                  <a:cubicBezTo>
                    <a:pt x="3200" y="12343"/>
                    <a:pt x="-4000" y="9257"/>
                    <a:pt x="3200" y="9257"/>
                  </a:cubicBezTo>
                  <a:cubicBezTo>
                    <a:pt x="3200" y="9257"/>
                    <a:pt x="3200" y="12343"/>
                    <a:pt x="3200" y="3086"/>
                  </a:cubicBezTo>
                  <a:cubicBezTo>
                    <a:pt x="-4000" y="0"/>
                    <a:pt x="3200" y="0"/>
                    <a:pt x="3200" y="0"/>
                  </a:cubicBezTo>
                  <a:cubicBezTo>
                    <a:pt x="3200" y="3086"/>
                    <a:pt x="17600" y="21600"/>
                    <a:pt x="17600" y="1851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Freeform 288">
              <a:extLst>
                <a:ext uri="{FF2B5EF4-FFF2-40B4-BE49-F238E27FC236}">
                  <a16:creationId xmlns:a16="http://schemas.microsoft.com/office/drawing/2014/main" id="{50D314B7-CEC8-F4C7-3C18-DD7D33D0B8C7}"/>
                </a:ext>
              </a:extLst>
            </p:cNvPr>
            <p:cNvSpPr/>
            <p:nvPr/>
          </p:nvSpPr>
          <p:spPr>
            <a:xfrm>
              <a:off x="4782630" y="1820930"/>
              <a:ext cx="12701" cy="1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4615" extrusionOk="0">
                  <a:moveTo>
                    <a:pt x="18600" y="13881"/>
                  </a:moveTo>
                  <a:cubicBezTo>
                    <a:pt x="2400" y="6681"/>
                    <a:pt x="2400" y="6681"/>
                    <a:pt x="2400" y="3081"/>
                  </a:cubicBezTo>
                  <a:cubicBezTo>
                    <a:pt x="-3000" y="-4119"/>
                    <a:pt x="2400" y="3081"/>
                    <a:pt x="2400" y="6681"/>
                  </a:cubicBezTo>
                  <a:cubicBezTo>
                    <a:pt x="13200" y="6681"/>
                    <a:pt x="18600" y="17481"/>
                    <a:pt x="18600" y="1388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Freeform 301">
              <a:extLst>
                <a:ext uri="{FF2B5EF4-FFF2-40B4-BE49-F238E27FC236}">
                  <a16:creationId xmlns:a16="http://schemas.microsoft.com/office/drawing/2014/main" id="{A5CCDFBA-AFE4-CE93-E211-C12F05F3D058}"/>
                </a:ext>
              </a:extLst>
            </p:cNvPr>
            <p:cNvSpPr/>
            <p:nvPr/>
          </p:nvSpPr>
          <p:spPr>
            <a:xfrm>
              <a:off x="4434859" y="18971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17225"/>
                    <a:pt x="21600" y="17225"/>
                    <a:pt x="21600" y="17225"/>
                  </a:cubicBezTo>
                  <a:cubicBezTo>
                    <a:pt x="21600" y="2825"/>
                    <a:pt x="21600" y="-4375"/>
                    <a:pt x="0" y="282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29" name="Graphic 536" descr="Graphic 536">
              <a:extLst>
                <a:ext uri="{FF2B5EF4-FFF2-40B4-BE49-F238E27FC236}">
                  <a16:creationId xmlns:a16="http://schemas.microsoft.com/office/drawing/2014/main" id="{C578CE8E-8507-CBE9-D59F-228E0DD8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688" y="697891"/>
              <a:ext cx="1057317" cy="1249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Freeform: Shape 537">
              <a:extLst>
                <a:ext uri="{FF2B5EF4-FFF2-40B4-BE49-F238E27FC236}">
                  <a16:creationId xmlns:a16="http://schemas.microsoft.com/office/drawing/2014/main" id="{AC5DF92D-46E3-4101-08C9-0509112DFE79}"/>
                </a:ext>
              </a:extLst>
            </p:cNvPr>
            <p:cNvSpPr/>
            <p:nvPr/>
          </p:nvSpPr>
          <p:spPr>
            <a:xfrm>
              <a:off x="5780634" y="308674"/>
              <a:ext cx="519915" cy="37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0621" extrusionOk="0">
                  <a:moveTo>
                    <a:pt x="20695" y="321"/>
                  </a:moveTo>
                  <a:cubicBezTo>
                    <a:pt x="19882" y="-586"/>
                    <a:pt x="17676" y="651"/>
                    <a:pt x="17095" y="1310"/>
                  </a:cubicBezTo>
                  <a:cubicBezTo>
                    <a:pt x="16515" y="1970"/>
                    <a:pt x="15760" y="1475"/>
                    <a:pt x="15179" y="1970"/>
                  </a:cubicBezTo>
                  <a:cubicBezTo>
                    <a:pt x="14598" y="2382"/>
                    <a:pt x="13437" y="2794"/>
                    <a:pt x="12856" y="2300"/>
                  </a:cubicBezTo>
                  <a:cubicBezTo>
                    <a:pt x="12276" y="1722"/>
                    <a:pt x="11579" y="2959"/>
                    <a:pt x="11115" y="2877"/>
                  </a:cubicBezTo>
                  <a:cubicBezTo>
                    <a:pt x="10650" y="2794"/>
                    <a:pt x="10127" y="3536"/>
                    <a:pt x="9663" y="3454"/>
                  </a:cubicBezTo>
                  <a:cubicBezTo>
                    <a:pt x="9198" y="3371"/>
                    <a:pt x="8211" y="4031"/>
                    <a:pt x="8153" y="4361"/>
                  </a:cubicBezTo>
                  <a:cubicBezTo>
                    <a:pt x="8095" y="4773"/>
                    <a:pt x="7282" y="4690"/>
                    <a:pt x="7282" y="5185"/>
                  </a:cubicBezTo>
                  <a:cubicBezTo>
                    <a:pt x="7282" y="5680"/>
                    <a:pt x="6644" y="6092"/>
                    <a:pt x="6295" y="5680"/>
                  </a:cubicBezTo>
                  <a:cubicBezTo>
                    <a:pt x="5947" y="5267"/>
                    <a:pt x="5540" y="6174"/>
                    <a:pt x="6005" y="6834"/>
                  </a:cubicBezTo>
                  <a:cubicBezTo>
                    <a:pt x="6469" y="7493"/>
                    <a:pt x="5134" y="7493"/>
                    <a:pt x="5366" y="7906"/>
                  </a:cubicBezTo>
                  <a:cubicBezTo>
                    <a:pt x="5598" y="8318"/>
                    <a:pt x="4844" y="8565"/>
                    <a:pt x="5018" y="8977"/>
                  </a:cubicBezTo>
                  <a:cubicBezTo>
                    <a:pt x="5192" y="9390"/>
                    <a:pt x="4669" y="9554"/>
                    <a:pt x="4205" y="9637"/>
                  </a:cubicBezTo>
                  <a:cubicBezTo>
                    <a:pt x="4147" y="9637"/>
                    <a:pt x="4089" y="9637"/>
                    <a:pt x="4031" y="9719"/>
                  </a:cubicBezTo>
                  <a:cubicBezTo>
                    <a:pt x="3508" y="9884"/>
                    <a:pt x="3218" y="10874"/>
                    <a:pt x="3915" y="10874"/>
                  </a:cubicBezTo>
                  <a:cubicBezTo>
                    <a:pt x="4553" y="10956"/>
                    <a:pt x="3508" y="11038"/>
                    <a:pt x="3624" y="11780"/>
                  </a:cubicBezTo>
                  <a:cubicBezTo>
                    <a:pt x="3682" y="12522"/>
                    <a:pt x="2579" y="12028"/>
                    <a:pt x="2579" y="12522"/>
                  </a:cubicBezTo>
                  <a:cubicBezTo>
                    <a:pt x="2637" y="13017"/>
                    <a:pt x="2405" y="13347"/>
                    <a:pt x="1766" y="13347"/>
                  </a:cubicBezTo>
                  <a:cubicBezTo>
                    <a:pt x="1127" y="13347"/>
                    <a:pt x="2056" y="13924"/>
                    <a:pt x="2173" y="14501"/>
                  </a:cubicBezTo>
                  <a:cubicBezTo>
                    <a:pt x="2231" y="15078"/>
                    <a:pt x="1534" y="14666"/>
                    <a:pt x="1476" y="15490"/>
                  </a:cubicBezTo>
                  <a:cubicBezTo>
                    <a:pt x="1418" y="16315"/>
                    <a:pt x="198" y="15490"/>
                    <a:pt x="24" y="16562"/>
                  </a:cubicBezTo>
                  <a:cubicBezTo>
                    <a:pt x="-150" y="17634"/>
                    <a:pt x="663" y="17469"/>
                    <a:pt x="1185" y="17551"/>
                  </a:cubicBezTo>
                  <a:cubicBezTo>
                    <a:pt x="1766" y="17634"/>
                    <a:pt x="953" y="18376"/>
                    <a:pt x="1418" y="18788"/>
                  </a:cubicBezTo>
                  <a:cubicBezTo>
                    <a:pt x="1824" y="19200"/>
                    <a:pt x="2115" y="19118"/>
                    <a:pt x="1882" y="18211"/>
                  </a:cubicBezTo>
                  <a:cubicBezTo>
                    <a:pt x="1592" y="17387"/>
                    <a:pt x="3334" y="18541"/>
                    <a:pt x="2811" y="19118"/>
                  </a:cubicBezTo>
                  <a:cubicBezTo>
                    <a:pt x="2289" y="19777"/>
                    <a:pt x="3624" y="20272"/>
                    <a:pt x="4321" y="20272"/>
                  </a:cubicBezTo>
                  <a:cubicBezTo>
                    <a:pt x="4960" y="20354"/>
                    <a:pt x="7282" y="21014"/>
                    <a:pt x="7340" y="20272"/>
                  </a:cubicBezTo>
                  <a:cubicBezTo>
                    <a:pt x="7398" y="19777"/>
                    <a:pt x="6469" y="19365"/>
                    <a:pt x="5773" y="18293"/>
                  </a:cubicBezTo>
                  <a:cubicBezTo>
                    <a:pt x="5076" y="17222"/>
                    <a:pt x="4553" y="15490"/>
                    <a:pt x="5366" y="14748"/>
                  </a:cubicBezTo>
                  <a:cubicBezTo>
                    <a:pt x="6179" y="14006"/>
                    <a:pt x="5482" y="13677"/>
                    <a:pt x="6295" y="12852"/>
                  </a:cubicBezTo>
                  <a:cubicBezTo>
                    <a:pt x="6527" y="12605"/>
                    <a:pt x="6644" y="12440"/>
                    <a:pt x="6702" y="12193"/>
                  </a:cubicBezTo>
                  <a:cubicBezTo>
                    <a:pt x="6934" y="11616"/>
                    <a:pt x="6818" y="11203"/>
                    <a:pt x="7340" y="11121"/>
                  </a:cubicBezTo>
                  <a:cubicBezTo>
                    <a:pt x="8037" y="11038"/>
                    <a:pt x="7282" y="10132"/>
                    <a:pt x="7979" y="9967"/>
                  </a:cubicBezTo>
                  <a:cubicBezTo>
                    <a:pt x="8676" y="9802"/>
                    <a:pt x="8792" y="8730"/>
                    <a:pt x="8676" y="8318"/>
                  </a:cubicBezTo>
                  <a:cubicBezTo>
                    <a:pt x="8560" y="7906"/>
                    <a:pt x="9373" y="8400"/>
                    <a:pt x="9779" y="7741"/>
                  </a:cubicBezTo>
                  <a:cubicBezTo>
                    <a:pt x="10185" y="7164"/>
                    <a:pt x="11056" y="7576"/>
                    <a:pt x="11347" y="6751"/>
                  </a:cubicBezTo>
                  <a:cubicBezTo>
                    <a:pt x="11637" y="5927"/>
                    <a:pt x="15585" y="4031"/>
                    <a:pt x="17850" y="3289"/>
                  </a:cubicBezTo>
                  <a:cubicBezTo>
                    <a:pt x="19940" y="2547"/>
                    <a:pt x="21450" y="1228"/>
                    <a:pt x="20695" y="321"/>
                  </a:cubicBezTo>
                  <a:close/>
                </a:path>
              </a:pathLst>
            </a:custGeom>
            <a:solidFill>
              <a:srgbClr val="A59988"/>
            </a:solidFill>
            <a:ln w="367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Kazakistan">
              <a:extLst>
                <a:ext uri="{FF2B5EF4-FFF2-40B4-BE49-F238E27FC236}">
                  <a16:creationId xmlns:a16="http://schemas.microsoft.com/office/drawing/2014/main" id="{2EBDB8B0-7385-0332-BD3A-30C17627AB69}"/>
                </a:ext>
              </a:extLst>
            </p:cNvPr>
            <p:cNvSpPr/>
            <p:nvPr/>
          </p:nvSpPr>
          <p:spPr>
            <a:xfrm>
              <a:off x="5617169" y="1396950"/>
              <a:ext cx="1093106" cy="59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90" extrusionOk="0">
                  <a:moveTo>
                    <a:pt x="12811" y="18815"/>
                  </a:moveTo>
                  <a:cubicBezTo>
                    <a:pt x="12679" y="18935"/>
                    <a:pt x="12679" y="18935"/>
                    <a:pt x="12679" y="18935"/>
                  </a:cubicBezTo>
                  <a:cubicBezTo>
                    <a:pt x="12613" y="18935"/>
                    <a:pt x="12679" y="19177"/>
                    <a:pt x="12613" y="19177"/>
                  </a:cubicBezTo>
                  <a:cubicBezTo>
                    <a:pt x="12482" y="19177"/>
                    <a:pt x="12613" y="18935"/>
                    <a:pt x="12482" y="19177"/>
                  </a:cubicBezTo>
                  <a:cubicBezTo>
                    <a:pt x="12284" y="19297"/>
                    <a:pt x="12152" y="19539"/>
                    <a:pt x="12086" y="19659"/>
                  </a:cubicBezTo>
                  <a:cubicBezTo>
                    <a:pt x="11955" y="19901"/>
                    <a:pt x="11955" y="19901"/>
                    <a:pt x="11889" y="19901"/>
                  </a:cubicBezTo>
                  <a:cubicBezTo>
                    <a:pt x="11691" y="20142"/>
                    <a:pt x="11757" y="20263"/>
                    <a:pt x="11691" y="20263"/>
                  </a:cubicBezTo>
                  <a:cubicBezTo>
                    <a:pt x="11560" y="20504"/>
                    <a:pt x="11494" y="20625"/>
                    <a:pt x="11494" y="20866"/>
                  </a:cubicBezTo>
                  <a:cubicBezTo>
                    <a:pt x="11560" y="20987"/>
                    <a:pt x="11494" y="21228"/>
                    <a:pt x="11362" y="20987"/>
                  </a:cubicBezTo>
                  <a:cubicBezTo>
                    <a:pt x="11165" y="20866"/>
                    <a:pt x="11165" y="20866"/>
                    <a:pt x="11165" y="20866"/>
                  </a:cubicBezTo>
                  <a:cubicBezTo>
                    <a:pt x="11296" y="20504"/>
                    <a:pt x="11296" y="20504"/>
                    <a:pt x="11296" y="20504"/>
                  </a:cubicBezTo>
                  <a:cubicBezTo>
                    <a:pt x="11296" y="20504"/>
                    <a:pt x="11296" y="20625"/>
                    <a:pt x="11165" y="20504"/>
                  </a:cubicBezTo>
                  <a:cubicBezTo>
                    <a:pt x="11165" y="20263"/>
                    <a:pt x="11165" y="20263"/>
                    <a:pt x="10769" y="20263"/>
                  </a:cubicBezTo>
                  <a:cubicBezTo>
                    <a:pt x="10440" y="20504"/>
                    <a:pt x="10440" y="20263"/>
                    <a:pt x="10440" y="19901"/>
                  </a:cubicBezTo>
                  <a:cubicBezTo>
                    <a:pt x="10440" y="19539"/>
                    <a:pt x="10440" y="19177"/>
                    <a:pt x="10374" y="19177"/>
                  </a:cubicBezTo>
                  <a:cubicBezTo>
                    <a:pt x="10177" y="19177"/>
                    <a:pt x="10177" y="19177"/>
                    <a:pt x="10177" y="19177"/>
                  </a:cubicBezTo>
                  <a:cubicBezTo>
                    <a:pt x="10177" y="19177"/>
                    <a:pt x="10177" y="18935"/>
                    <a:pt x="10177" y="18573"/>
                  </a:cubicBezTo>
                  <a:cubicBezTo>
                    <a:pt x="10243" y="18091"/>
                    <a:pt x="10243" y="17608"/>
                    <a:pt x="10177" y="18091"/>
                  </a:cubicBezTo>
                  <a:cubicBezTo>
                    <a:pt x="9979" y="18211"/>
                    <a:pt x="10045" y="17487"/>
                    <a:pt x="9847" y="17246"/>
                  </a:cubicBezTo>
                  <a:cubicBezTo>
                    <a:pt x="9650" y="17125"/>
                    <a:pt x="9650" y="16763"/>
                    <a:pt x="9452" y="16884"/>
                  </a:cubicBezTo>
                  <a:cubicBezTo>
                    <a:pt x="9189" y="17246"/>
                    <a:pt x="8991" y="16884"/>
                    <a:pt x="8465" y="17125"/>
                  </a:cubicBezTo>
                  <a:cubicBezTo>
                    <a:pt x="8069" y="17246"/>
                    <a:pt x="8069" y="17246"/>
                    <a:pt x="7872" y="16884"/>
                  </a:cubicBezTo>
                  <a:cubicBezTo>
                    <a:pt x="7740" y="16522"/>
                    <a:pt x="7674" y="16401"/>
                    <a:pt x="7674" y="16160"/>
                  </a:cubicBezTo>
                  <a:cubicBezTo>
                    <a:pt x="7543" y="16160"/>
                    <a:pt x="7674" y="15919"/>
                    <a:pt x="7674" y="15919"/>
                  </a:cubicBezTo>
                  <a:cubicBezTo>
                    <a:pt x="7543" y="15436"/>
                    <a:pt x="7674" y="15919"/>
                    <a:pt x="8069" y="15074"/>
                  </a:cubicBezTo>
                  <a:cubicBezTo>
                    <a:pt x="7938" y="14470"/>
                    <a:pt x="7740" y="15194"/>
                    <a:pt x="7740" y="14591"/>
                  </a:cubicBezTo>
                  <a:cubicBezTo>
                    <a:pt x="7740" y="14108"/>
                    <a:pt x="7674" y="14229"/>
                    <a:pt x="7543" y="13746"/>
                  </a:cubicBezTo>
                  <a:cubicBezTo>
                    <a:pt x="7477" y="13143"/>
                    <a:pt x="7740" y="13746"/>
                    <a:pt x="7740" y="13384"/>
                  </a:cubicBezTo>
                  <a:cubicBezTo>
                    <a:pt x="7740" y="12902"/>
                    <a:pt x="7872" y="13384"/>
                    <a:pt x="7872" y="12540"/>
                  </a:cubicBezTo>
                  <a:cubicBezTo>
                    <a:pt x="7872" y="12419"/>
                    <a:pt x="7674" y="12540"/>
                    <a:pt x="7674" y="12781"/>
                  </a:cubicBezTo>
                  <a:cubicBezTo>
                    <a:pt x="7543" y="13143"/>
                    <a:pt x="7345" y="13143"/>
                    <a:pt x="7477" y="12781"/>
                  </a:cubicBezTo>
                  <a:cubicBezTo>
                    <a:pt x="7543" y="12419"/>
                    <a:pt x="7345" y="12540"/>
                    <a:pt x="7082" y="12781"/>
                  </a:cubicBezTo>
                  <a:cubicBezTo>
                    <a:pt x="6752" y="13143"/>
                    <a:pt x="7147" y="12902"/>
                    <a:pt x="7082" y="13384"/>
                  </a:cubicBezTo>
                  <a:cubicBezTo>
                    <a:pt x="6950" y="13746"/>
                    <a:pt x="6884" y="13143"/>
                    <a:pt x="6752" y="13384"/>
                  </a:cubicBezTo>
                  <a:cubicBezTo>
                    <a:pt x="6686" y="13384"/>
                    <a:pt x="6884" y="13505"/>
                    <a:pt x="6752" y="13746"/>
                  </a:cubicBezTo>
                  <a:cubicBezTo>
                    <a:pt x="6555" y="13867"/>
                    <a:pt x="6489" y="13384"/>
                    <a:pt x="6226" y="14229"/>
                  </a:cubicBezTo>
                  <a:cubicBezTo>
                    <a:pt x="6160" y="14229"/>
                    <a:pt x="5238" y="14832"/>
                    <a:pt x="5040" y="15074"/>
                  </a:cubicBezTo>
                  <a:cubicBezTo>
                    <a:pt x="4843" y="15074"/>
                    <a:pt x="4974" y="15074"/>
                    <a:pt x="4974" y="15556"/>
                  </a:cubicBezTo>
                  <a:cubicBezTo>
                    <a:pt x="4974" y="15919"/>
                    <a:pt x="4974" y="20142"/>
                    <a:pt x="4974" y="20142"/>
                  </a:cubicBezTo>
                  <a:cubicBezTo>
                    <a:pt x="4777" y="20142"/>
                    <a:pt x="4645" y="20263"/>
                    <a:pt x="4645" y="20142"/>
                  </a:cubicBezTo>
                  <a:cubicBezTo>
                    <a:pt x="4382" y="19297"/>
                    <a:pt x="4447" y="19297"/>
                    <a:pt x="4250" y="19177"/>
                  </a:cubicBezTo>
                  <a:cubicBezTo>
                    <a:pt x="4118" y="18935"/>
                    <a:pt x="4052" y="18573"/>
                    <a:pt x="3855" y="18815"/>
                  </a:cubicBezTo>
                  <a:cubicBezTo>
                    <a:pt x="3657" y="18815"/>
                    <a:pt x="3460" y="18935"/>
                    <a:pt x="3328" y="19177"/>
                  </a:cubicBezTo>
                  <a:cubicBezTo>
                    <a:pt x="3130" y="19297"/>
                    <a:pt x="3065" y="19539"/>
                    <a:pt x="3065" y="19539"/>
                  </a:cubicBezTo>
                  <a:cubicBezTo>
                    <a:pt x="2933" y="18573"/>
                    <a:pt x="3460" y="18573"/>
                    <a:pt x="3130" y="18211"/>
                  </a:cubicBezTo>
                  <a:cubicBezTo>
                    <a:pt x="2933" y="17608"/>
                    <a:pt x="2867" y="18211"/>
                    <a:pt x="2735" y="17849"/>
                  </a:cubicBezTo>
                  <a:cubicBezTo>
                    <a:pt x="2669" y="17487"/>
                    <a:pt x="2472" y="17849"/>
                    <a:pt x="2472" y="17487"/>
                  </a:cubicBezTo>
                  <a:cubicBezTo>
                    <a:pt x="2472" y="17487"/>
                    <a:pt x="2340" y="16160"/>
                    <a:pt x="2143" y="16160"/>
                  </a:cubicBezTo>
                  <a:cubicBezTo>
                    <a:pt x="1813" y="16160"/>
                    <a:pt x="1747" y="15798"/>
                    <a:pt x="2011" y="15556"/>
                  </a:cubicBezTo>
                  <a:cubicBezTo>
                    <a:pt x="2472" y="15556"/>
                    <a:pt x="2143" y="15919"/>
                    <a:pt x="2538" y="15798"/>
                  </a:cubicBezTo>
                  <a:cubicBezTo>
                    <a:pt x="2867" y="15798"/>
                    <a:pt x="2011" y="15194"/>
                    <a:pt x="2340" y="15074"/>
                  </a:cubicBezTo>
                  <a:cubicBezTo>
                    <a:pt x="2669" y="14832"/>
                    <a:pt x="2340" y="14832"/>
                    <a:pt x="2538" y="14591"/>
                  </a:cubicBezTo>
                  <a:cubicBezTo>
                    <a:pt x="2735" y="14229"/>
                    <a:pt x="2669" y="14591"/>
                    <a:pt x="2933" y="14591"/>
                  </a:cubicBezTo>
                  <a:cubicBezTo>
                    <a:pt x="3130" y="14470"/>
                    <a:pt x="3657" y="14832"/>
                    <a:pt x="3328" y="14470"/>
                  </a:cubicBezTo>
                  <a:cubicBezTo>
                    <a:pt x="3130" y="14108"/>
                    <a:pt x="3526" y="13505"/>
                    <a:pt x="3460" y="13143"/>
                  </a:cubicBezTo>
                  <a:cubicBezTo>
                    <a:pt x="3328" y="12902"/>
                    <a:pt x="3460" y="12781"/>
                    <a:pt x="3460" y="12540"/>
                  </a:cubicBezTo>
                  <a:cubicBezTo>
                    <a:pt x="3328" y="12419"/>
                    <a:pt x="3130" y="12178"/>
                    <a:pt x="3065" y="12419"/>
                  </a:cubicBezTo>
                  <a:cubicBezTo>
                    <a:pt x="2933" y="12781"/>
                    <a:pt x="2933" y="12540"/>
                    <a:pt x="2669" y="12419"/>
                  </a:cubicBezTo>
                  <a:cubicBezTo>
                    <a:pt x="2472" y="12057"/>
                    <a:pt x="2274" y="12178"/>
                    <a:pt x="1813" y="12781"/>
                  </a:cubicBezTo>
                  <a:cubicBezTo>
                    <a:pt x="1550" y="13384"/>
                    <a:pt x="1550" y="12781"/>
                    <a:pt x="1352" y="13143"/>
                  </a:cubicBezTo>
                  <a:cubicBezTo>
                    <a:pt x="1221" y="13746"/>
                    <a:pt x="1155" y="13505"/>
                    <a:pt x="1155" y="13746"/>
                  </a:cubicBezTo>
                  <a:cubicBezTo>
                    <a:pt x="1155" y="13505"/>
                    <a:pt x="1155" y="13746"/>
                    <a:pt x="1221" y="13143"/>
                  </a:cubicBezTo>
                  <a:cubicBezTo>
                    <a:pt x="760" y="12540"/>
                    <a:pt x="1550" y="12902"/>
                    <a:pt x="1023" y="12057"/>
                  </a:cubicBezTo>
                  <a:cubicBezTo>
                    <a:pt x="628" y="11092"/>
                    <a:pt x="628" y="11092"/>
                    <a:pt x="430" y="11212"/>
                  </a:cubicBezTo>
                  <a:cubicBezTo>
                    <a:pt x="233" y="11212"/>
                    <a:pt x="430" y="10730"/>
                    <a:pt x="167" y="10368"/>
                  </a:cubicBezTo>
                  <a:cubicBezTo>
                    <a:pt x="-294" y="10126"/>
                    <a:pt x="365" y="9402"/>
                    <a:pt x="167" y="8799"/>
                  </a:cubicBezTo>
                  <a:cubicBezTo>
                    <a:pt x="-96" y="8437"/>
                    <a:pt x="430" y="7110"/>
                    <a:pt x="628" y="7472"/>
                  </a:cubicBezTo>
                  <a:cubicBezTo>
                    <a:pt x="1023" y="8678"/>
                    <a:pt x="1155" y="8316"/>
                    <a:pt x="1155" y="7472"/>
                  </a:cubicBezTo>
                  <a:cubicBezTo>
                    <a:pt x="1155" y="6748"/>
                    <a:pt x="1813" y="6386"/>
                    <a:pt x="2143" y="5782"/>
                  </a:cubicBezTo>
                  <a:cubicBezTo>
                    <a:pt x="2340" y="5058"/>
                    <a:pt x="2472" y="6144"/>
                    <a:pt x="2735" y="5662"/>
                  </a:cubicBezTo>
                  <a:cubicBezTo>
                    <a:pt x="3130" y="5300"/>
                    <a:pt x="3065" y="5782"/>
                    <a:pt x="3526" y="6024"/>
                  </a:cubicBezTo>
                  <a:cubicBezTo>
                    <a:pt x="4052" y="6024"/>
                    <a:pt x="4579" y="7713"/>
                    <a:pt x="4974" y="7110"/>
                  </a:cubicBezTo>
                  <a:cubicBezTo>
                    <a:pt x="5172" y="6506"/>
                    <a:pt x="5238" y="6144"/>
                    <a:pt x="5567" y="6506"/>
                  </a:cubicBezTo>
                  <a:cubicBezTo>
                    <a:pt x="5830" y="6989"/>
                    <a:pt x="5830" y="6024"/>
                    <a:pt x="6489" y="6989"/>
                  </a:cubicBezTo>
                  <a:cubicBezTo>
                    <a:pt x="7082" y="7713"/>
                    <a:pt x="6752" y="6386"/>
                    <a:pt x="7147" y="6989"/>
                  </a:cubicBezTo>
                  <a:cubicBezTo>
                    <a:pt x="7674" y="7472"/>
                    <a:pt x="8135" y="6144"/>
                    <a:pt x="7543" y="5782"/>
                  </a:cubicBezTo>
                  <a:cubicBezTo>
                    <a:pt x="6489" y="4937"/>
                    <a:pt x="7872" y="5058"/>
                    <a:pt x="7477" y="4334"/>
                  </a:cubicBezTo>
                  <a:cubicBezTo>
                    <a:pt x="7082" y="3731"/>
                    <a:pt x="8465" y="3731"/>
                    <a:pt x="7938" y="3369"/>
                  </a:cubicBezTo>
                  <a:cubicBezTo>
                    <a:pt x="7477" y="3007"/>
                    <a:pt x="7279" y="2041"/>
                    <a:pt x="7872" y="2041"/>
                  </a:cubicBezTo>
                  <a:cubicBezTo>
                    <a:pt x="8465" y="2041"/>
                    <a:pt x="10440" y="1317"/>
                    <a:pt x="10967" y="714"/>
                  </a:cubicBezTo>
                  <a:cubicBezTo>
                    <a:pt x="11560" y="352"/>
                    <a:pt x="11691" y="-372"/>
                    <a:pt x="12086" y="231"/>
                  </a:cubicBezTo>
                  <a:cubicBezTo>
                    <a:pt x="12416" y="593"/>
                    <a:pt x="12613" y="-372"/>
                    <a:pt x="12811" y="955"/>
                  </a:cubicBezTo>
                  <a:cubicBezTo>
                    <a:pt x="13008" y="2403"/>
                    <a:pt x="13272" y="1438"/>
                    <a:pt x="13667" y="1921"/>
                  </a:cubicBezTo>
                  <a:cubicBezTo>
                    <a:pt x="14062" y="2283"/>
                    <a:pt x="14391" y="1921"/>
                    <a:pt x="14062" y="2403"/>
                  </a:cubicBezTo>
                  <a:cubicBezTo>
                    <a:pt x="13799" y="3007"/>
                    <a:pt x="14391" y="3007"/>
                    <a:pt x="15182" y="2041"/>
                  </a:cubicBezTo>
                  <a:cubicBezTo>
                    <a:pt x="15972" y="955"/>
                    <a:pt x="15906" y="1679"/>
                    <a:pt x="15708" y="2041"/>
                  </a:cubicBezTo>
                  <a:cubicBezTo>
                    <a:pt x="15511" y="2403"/>
                    <a:pt x="16301" y="2645"/>
                    <a:pt x="17026" y="5058"/>
                  </a:cubicBezTo>
                  <a:cubicBezTo>
                    <a:pt x="17882" y="8678"/>
                    <a:pt x="17486" y="5420"/>
                    <a:pt x="18079" y="6386"/>
                  </a:cubicBezTo>
                  <a:cubicBezTo>
                    <a:pt x="18804" y="7472"/>
                    <a:pt x="19133" y="6024"/>
                    <a:pt x="19726" y="7110"/>
                  </a:cubicBezTo>
                  <a:cubicBezTo>
                    <a:pt x="20186" y="8437"/>
                    <a:pt x="20384" y="9161"/>
                    <a:pt x="20845" y="8437"/>
                  </a:cubicBezTo>
                  <a:cubicBezTo>
                    <a:pt x="21306" y="7834"/>
                    <a:pt x="20845" y="8678"/>
                    <a:pt x="21306" y="9402"/>
                  </a:cubicBezTo>
                  <a:cubicBezTo>
                    <a:pt x="20713" y="9161"/>
                    <a:pt x="21306" y="10006"/>
                    <a:pt x="20845" y="10126"/>
                  </a:cubicBezTo>
                  <a:cubicBezTo>
                    <a:pt x="20186" y="10488"/>
                    <a:pt x="20318" y="11212"/>
                    <a:pt x="20384" y="11695"/>
                  </a:cubicBezTo>
                  <a:cubicBezTo>
                    <a:pt x="20516" y="12057"/>
                    <a:pt x="20384" y="12178"/>
                    <a:pt x="20121" y="12419"/>
                  </a:cubicBezTo>
                  <a:cubicBezTo>
                    <a:pt x="19923" y="12540"/>
                    <a:pt x="19989" y="12178"/>
                    <a:pt x="19726" y="12419"/>
                  </a:cubicBezTo>
                  <a:cubicBezTo>
                    <a:pt x="19396" y="12419"/>
                    <a:pt x="19133" y="11695"/>
                    <a:pt x="19001" y="12178"/>
                  </a:cubicBezTo>
                  <a:cubicBezTo>
                    <a:pt x="19001" y="12540"/>
                    <a:pt x="18935" y="13746"/>
                    <a:pt x="18738" y="14108"/>
                  </a:cubicBezTo>
                  <a:cubicBezTo>
                    <a:pt x="18606" y="14470"/>
                    <a:pt x="18935" y="14229"/>
                    <a:pt x="18935" y="14591"/>
                  </a:cubicBezTo>
                  <a:cubicBezTo>
                    <a:pt x="18804" y="15074"/>
                    <a:pt x="18606" y="14832"/>
                    <a:pt x="18408" y="14591"/>
                  </a:cubicBezTo>
                  <a:cubicBezTo>
                    <a:pt x="18277" y="14591"/>
                    <a:pt x="17882" y="14832"/>
                    <a:pt x="17618" y="15074"/>
                  </a:cubicBezTo>
                  <a:cubicBezTo>
                    <a:pt x="17091" y="15194"/>
                    <a:pt x="17816" y="15194"/>
                    <a:pt x="17684" y="15556"/>
                  </a:cubicBezTo>
                  <a:cubicBezTo>
                    <a:pt x="17618" y="15919"/>
                    <a:pt x="18079" y="17487"/>
                    <a:pt x="17816" y="17608"/>
                  </a:cubicBezTo>
                  <a:cubicBezTo>
                    <a:pt x="17618" y="17849"/>
                    <a:pt x="17882" y="18091"/>
                    <a:pt x="17684" y="18091"/>
                  </a:cubicBezTo>
                  <a:cubicBezTo>
                    <a:pt x="17486" y="18211"/>
                    <a:pt x="17684" y="18815"/>
                    <a:pt x="17618" y="18935"/>
                  </a:cubicBezTo>
                  <a:cubicBezTo>
                    <a:pt x="17421" y="18453"/>
                    <a:pt x="17223" y="18815"/>
                    <a:pt x="17091" y="18453"/>
                  </a:cubicBezTo>
                  <a:cubicBezTo>
                    <a:pt x="17091" y="18091"/>
                    <a:pt x="16696" y="18091"/>
                    <a:pt x="15972" y="18091"/>
                  </a:cubicBezTo>
                  <a:cubicBezTo>
                    <a:pt x="15182" y="17849"/>
                    <a:pt x="15182" y="18211"/>
                    <a:pt x="14984" y="18091"/>
                  </a:cubicBezTo>
                  <a:cubicBezTo>
                    <a:pt x="14918" y="17849"/>
                    <a:pt x="14589" y="17487"/>
                    <a:pt x="14260" y="17608"/>
                  </a:cubicBezTo>
                  <a:cubicBezTo>
                    <a:pt x="13865" y="17849"/>
                    <a:pt x="14194" y="18815"/>
                    <a:pt x="13996" y="18573"/>
                  </a:cubicBezTo>
                  <a:cubicBezTo>
                    <a:pt x="13799" y="18453"/>
                    <a:pt x="13404" y="18091"/>
                    <a:pt x="13074" y="18091"/>
                  </a:cubicBezTo>
                  <a:cubicBezTo>
                    <a:pt x="12811" y="18211"/>
                    <a:pt x="12811" y="18573"/>
                    <a:pt x="12811" y="1881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Mongolia">
              <a:extLst>
                <a:ext uri="{FF2B5EF4-FFF2-40B4-BE49-F238E27FC236}">
                  <a16:creationId xmlns:a16="http://schemas.microsoft.com/office/drawing/2014/main" id="{0F3D7196-F717-C174-94DD-B165D0D6376D}"/>
                </a:ext>
              </a:extLst>
            </p:cNvPr>
            <p:cNvSpPr/>
            <p:nvPr/>
          </p:nvSpPr>
          <p:spPr>
            <a:xfrm>
              <a:off x="6710099" y="1535693"/>
              <a:ext cx="841250" cy="40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64" extrusionOk="0">
                  <a:moveTo>
                    <a:pt x="19201" y="4578"/>
                  </a:moveTo>
                  <a:cubicBezTo>
                    <a:pt x="18276" y="8411"/>
                    <a:pt x="18781" y="7540"/>
                    <a:pt x="18528" y="8062"/>
                  </a:cubicBezTo>
                  <a:cubicBezTo>
                    <a:pt x="18276" y="8411"/>
                    <a:pt x="18612" y="9282"/>
                    <a:pt x="18781" y="8933"/>
                  </a:cubicBezTo>
                  <a:cubicBezTo>
                    <a:pt x="18949" y="8759"/>
                    <a:pt x="19285" y="8759"/>
                    <a:pt x="19537" y="8933"/>
                  </a:cubicBezTo>
                  <a:cubicBezTo>
                    <a:pt x="19789" y="9456"/>
                    <a:pt x="19537" y="8411"/>
                    <a:pt x="20041" y="8411"/>
                  </a:cubicBezTo>
                  <a:cubicBezTo>
                    <a:pt x="20545" y="8411"/>
                    <a:pt x="20714" y="8933"/>
                    <a:pt x="20966" y="9456"/>
                  </a:cubicBezTo>
                  <a:cubicBezTo>
                    <a:pt x="21218" y="9978"/>
                    <a:pt x="21470" y="10849"/>
                    <a:pt x="21302" y="11024"/>
                  </a:cubicBezTo>
                  <a:cubicBezTo>
                    <a:pt x="21050" y="11372"/>
                    <a:pt x="20714" y="10849"/>
                    <a:pt x="20545" y="11024"/>
                  </a:cubicBezTo>
                  <a:cubicBezTo>
                    <a:pt x="20461" y="11372"/>
                    <a:pt x="20293" y="10849"/>
                    <a:pt x="19957" y="11024"/>
                  </a:cubicBezTo>
                  <a:cubicBezTo>
                    <a:pt x="19705" y="11720"/>
                    <a:pt x="19285" y="11372"/>
                    <a:pt x="19033" y="11895"/>
                  </a:cubicBezTo>
                  <a:cubicBezTo>
                    <a:pt x="18781" y="12766"/>
                    <a:pt x="19033" y="12766"/>
                    <a:pt x="18781" y="12940"/>
                  </a:cubicBezTo>
                  <a:cubicBezTo>
                    <a:pt x="18528" y="13636"/>
                    <a:pt x="18276" y="13811"/>
                    <a:pt x="18024" y="13636"/>
                  </a:cubicBezTo>
                  <a:cubicBezTo>
                    <a:pt x="17604" y="13636"/>
                    <a:pt x="17772" y="14333"/>
                    <a:pt x="17268" y="14856"/>
                  </a:cubicBezTo>
                  <a:cubicBezTo>
                    <a:pt x="16595" y="15378"/>
                    <a:pt x="16343" y="14159"/>
                    <a:pt x="16007" y="14333"/>
                  </a:cubicBezTo>
                  <a:cubicBezTo>
                    <a:pt x="15755" y="14333"/>
                    <a:pt x="15755" y="14856"/>
                    <a:pt x="15755" y="15727"/>
                  </a:cubicBezTo>
                  <a:cubicBezTo>
                    <a:pt x="15755" y="16249"/>
                    <a:pt x="16259" y="16772"/>
                    <a:pt x="16007" y="17120"/>
                  </a:cubicBezTo>
                  <a:cubicBezTo>
                    <a:pt x="15587" y="17643"/>
                    <a:pt x="15419" y="17643"/>
                    <a:pt x="15082" y="18340"/>
                  </a:cubicBezTo>
                  <a:cubicBezTo>
                    <a:pt x="14830" y="19211"/>
                    <a:pt x="14578" y="19036"/>
                    <a:pt x="14410" y="19559"/>
                  </a:cubicBezTo>
                  <a:cubicBezTo>
                    <a:pt x="14326" y="19733"/>
                    <a:pt x="14158" y="19211"/>
                    <a:pt x="14074" y="19559"/>
                  </a:cubicBezTo>
                  <a:cubicBezTo>
                    <a:pt x="13822" y="19733"/>
                    <a:pt x="13822" y="19559"/>
                    <a:pt x="13317" y="19559"/>
                  </a:cubicBezTo>
                  <a:cubicBezTo>
                    <a:pt x="12897" y="19559"/>
                    <a:pt x="13149" y="19211"/>
                    <a:pt x="12813" y="19733"/>
                  </a:cubicBezTo>
                  <a:cubicBezTo>
                    <a:pt x="12561" y="20256"/>
                    <a:pt x="12561" y="19733"/>
                    <a:pt x="11468" y="21127"/>
                  </a:cubicBezTo>
                  <a:cubicBezTo>
                    <a:pt x="11384" y="21301"/>
                    <a:pt x="11384" y="20778"/>
                    <a:pt x="11132" y="21127"/>
                  </a:cubicBezTo>
                  <a:cubicBezTo>
                    <a:pt x="10964" y="21127"/>
                    <a:pt x="11216" y="20256"/>
                    <a:pt x="10880" y="20604"/>
                  </a:cubicBezTo>
                  <a:cubicBezTo>
                    <a:pt x="10460" y="21127"/>
                    <a:pt x="9956" y="20082"/>
                    <a:pt x="9703" y="20082"/>
                  </a:cubicBezTo>
                  <a:cubicBezTo>
                    <a:pt x="9451" y="20082"/>
                    <a:pt x="9199" y="19036"/>
                    <a:pt x="8275" y="19036"/>
                  </a:cubicBezTo>
                  <a:cubicBezTo>
                    <a:pt x="7434" y="19211"/>
                    <a:pt x="7266" y="19211"/>
                    <a:pt x="6174" y="19036"/>
                  </a:cubicBezTo>
                  <a:cubicBezTo>
                    <a:pt x="5921" y="18688"/>
                    <a:pt x="5669" y="19211"/>
                    <a:pt x="5669" y="18688"/>
                  </a:cubicBezTo>
                  <a:cubicBezTo>
                    <a:pt x="5501" y="17817"/>
                    <a:pt x="5333" y="18340"/>
                    <a:pt x="5249" y="17120"/>
                  </a:cubicBezTo>
                  <a:cubicBezTo>
                    <a:pt x="5081" y="15901"/>
                    <a:pt x="5249" y="17120"/>
                    <a:pt x="4493" y="15727"/>
                  </a:cubicBezTo>
                  <a:cubicBezTo>
                    <a:pt x="3820" y="14333"/>
                    <a:pt x="3484" y="14333"/>
                    <a:pt x="3064" y="14333"/>
                  </a:cubicBezTo>
                  <a:cubicBezTo>
                    <a:pt x="2728" y="14333"/>
                    <a:pt x="2475" y="14159"/>
                    <a:pt x="2139" y="14159"/>
                  </a:cubicBezTo>
                  <a:cubicBezTo>
                    <a:pt x="1803" y="14159"/>
                    <a:pt x="1803" y="13288"/>
                    <a:pt x="1887" y="12940"/>
                  </a:cubicBezTo>
                  <a:cubicBezTo>
                    <a:pt x="2139" y="12243"/>
                    <a:pt x="1887" y="12417"/>
                    <a:pt x="2055" y="11372"/>
                  </a:cubicBezTo>
                  <a:cubicBezTo>
                    <a:pt x="2139" y="10327"/>
                    <a:pt x="1551" y="9282"/>
                    <a:pt x="1383" y="8759"/>
                  </a:cubicBezTo>
                  <a:cubicBezTo>
                    <a:pt x="1383" y="8411"/>
                    <a:pt x="1299" y="8933"/>
                    <a:pt x="1131" y="8411"/>
                  </a:cubicBezTo>
                  <a:cubicBezTo>
                    <a:pt x="1047" y="7888"/>
                    <a:pt x="879" y="8759"/>
                    <a:pt x="626" y="8062"/>
                  </a:cubicBezTo>
                  <a:cubicBezTo>
                    <a:pt x="290" y="7888"/>
                    <a:pt x="-130" y="6843"/>
                    <a:pt x="38" y="5972"/>
                  </a:cubicBezTo>
                  <a:cubicBezTo>
                    <a:pt x="374" y="4927"/>
                    <a:pt x="290" y="5798"/>
                    <a:pt x="879" y="5101"/>
                  </a:cubicBezTo>
                  <a:cubicBezTo>
                    <a:pt x="1383" y="4927"/>
                    <a:pt x="879" y="4578"/>
                    <a:pt x="1635" y="3882"/>
                  </a:cubicBezTo>
                  <a:cubicBezTo>
                    <a:pt x="2475" y="3011"/>
                    <a:pt x="2980" y="2488"/>
                    <a:pt x="3316" y="3011"/>
                  </a:cubicBezTo>
                  <a:cubicBezTo>
                    <a:pt x="3736" y="3533"/>
                    <a:pt x="4240" y="2488"/>
                    <a:pt x="4324" y="3533"/>
                  </a:cubicBezTo>
                  <a:cubicBezTo>
                    <a:pt x="4493" y="4404"/>
                    <a:pt x="6678" y="5101"/>
                    <a:pt x="6930" y="3882"/>
                  </a:cubicBezTo>
                  <a:cubicBezTo>
                    <a:pt x="7014" y="2662"/>
                    <a:pt x="6258" y="2662"/>
                    <a:pt x="6762" y="1443"/>
                  </a:cubicBezTo>
                  <a:cubicBezTo>
                    <a:pt x="7266" y="-299"/>
                    <a:pt x="7014" y="-299"/>
                    <a:pt x="8191" y="572"/>
                  </a:cubicBezTo>
                  <a:cubicBezTo>
                    <a:pt x="9199" y="1617"/>
                    <a:pt x="9619" y="572"/>
                    <a:pt x="9619" y="1966"/>
                  </a:cubicBezTo>
                  <a:cubicBezTo>
                    <a:pt x="9619" y="3359"/>
                    <a:pt x="10208" y="4404"/>
                    <a:pt x="10880" y="3882"/>
                  </a:cubicBezTo>
                  <a:cubicBezTo>
                    <a:pt x="11637" y="3359"/>
                    <a:pt x="11721" y="3359"/>
                    <a:pt x="12645" y="4056"/>
                  </a:cubicBezTo>
                  <a:cubicBezTo>
                    <a:pt x="13570" y="4578"/>
                    <a:pt x="13065" y="5101"/>
                    <a:pt x="14158" y="5798"/>
                  </a:cubicBezTo>
                  <a:cubicBezTo>
                    <a:pt x="15839" y="6495"/>
                    <a:pt x="15166" y="5101"/>
                    <a:pt x="16259" y="5449"/>
                  </a:cubicBezTo>
                  <a:cubicBezTo>
                    <a:pt x="17268" y="5449"/>
                    <a:pt x="17016" y="2662"/>
                    <a:pt x="17856" y="3882"/>
                  </a:cubicBezTo>
                  <a:cubicBezTo>
                    <a:pt x="18612" y="4927"/>
                    <a:pt x="18612" y="3882"/>
                    <a:pt x="19201" y="457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India">
              <a:extLst>
                <a:ext uri="{FF2B5EF4-FFF2-40B4-BE49-F238E27FC236}">
                  <a16:creationId xmlns:a16="http://schemas.microsoft.com/office/drawing/2014/main" id="{E4C4FC8F-C16C-08EA-1EFD-8C2D1616FDAA}"/>
                </a:ext>
              </a:extLst>
            </p:cNvPr>
            <p:cNvSpPr/>
            <p:nvPr/>
          </p:nvSpPr>
          <p:spPr>
            <a:xfrm>
              <a:off x="6187305" y="2145018"/>
              <a:ext cx="770243" cy="94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22" extrusionOk="0">
                  <a:moveTo>
                    <a:pt x="462" y="9268"/>
                  </a:moveTo>
                  <a:cubicBezTo>
                    <a:pt x="462" y="9044"/>
                    <a:pt x="738" y="9118"/>
                    <a:pt x="831" y="9118"/>
                  </a:cubicBezTo>
                  <a:cubicBezTo>
                    <a:pt x="1292" y="9044"/>
                    <a:pt x="1292" y="9343"/>
                    <a:pt x="1385" y="9118"/>
                  </a:cubicBezTo>
                  <a:cubicBezTo>
                    <a:pt x="1569" y="9044"/>
                    <a:pt x="1754" y="8894"/>
                    <a:pt x="1846" y="9118"/>
                  </a:cubicBezTo>
                  <a:cubicBezTo>
                    <a:pt x="1846" y="9268"/>
                    <a:pt x="2308" y="9044"/>
                    <a:pt x="2123" y="9044"/>
                  </a:cubicBezTo>
                  <a:cubicBezTo>
                    <a:pt x="2031" y="8894"/>
                    <a:pt x="2308" y="8819"/>
                    <a:pt x="2123" y="8670"/>
                  </a:cubicBezTo>
                  <a:cubicBezTo>
                    <a:pt x="1569" y="8072"/>
                    <a:pt x="2123" y="8072"/>
                    <a:pt x="1754" y="7997"/>
                  </a:cubicBezTo>
                  <a:cubicBezTo>
                    <a:pt x="1108" y="7997"/>
                    <a:pt x="1846" y="7399"/>
                    <a:pt x="1292" y="7250"/>
                  </a:cubicBezTo>
                  <a:cubicBezTo>
                    <a:pt x="738" y="7250"/>
                    <a:pt x="1015" y="6951"/>
                    <a:pt x="1292" y="6727"/>
                  </a:cubicBezTo>
                  <a:cubicBezTo>
                    <a:pt x="1569" y="6502"/>
                    <a:pt x="1569" y="5979"/>
                    <a:pt x="1846" y="6353"/>
                  </a:cubicBezTo>
                  <a:cubicBezTo>
                    <a:pt x="2031" y="6577"/>
                    <a:pt x="2123" y="6353"/>
                    <a:pt x="2677" y="6353"/>
                  </a:cubicBezTo>
                  <a:cubicBezTo>
                    <a:pt x="2954" y="6353"/>
                    <a:pt x="2677" y="6129"/>
                    <a:pt x="2954" y="5979"/>
                  </a:cubicBezTo>
                  <a:cubicBezTo>
                    <a:pt x="3138" y="5904"/>
                    <a:pt x="2954" y="5680"/>
                    <a:pt x="3415" y="5531"/>
                  </a:cubicBezTo>
                  <a:cubicBezTo>
                    <a:pt x="3785" y="5456"/>
                    <a:pt x="3508" y="4858"/>
                    <a:pt x="4062" y="4634"/>
                  </a:cubicBezTo>
                  <a:cubicBezTo>
                    <a:pt x="4708" y="4484"/>
                    <a:pt x="4062" y="4634"/>
                    <a:pt x="4431" y="4185"/>
                  </a:cubicBezTo>
                  <a:cubicBezTo>
                    <a:pt x="5077" y="3363"/>
                    <a:pt x="4246" y="3363"/>
                    <a:pt x="4985" y="3064"/>
                  </a:cubicBezTo>
                  <a:cubicBezTo>
                    <a:pt x="5538" y="2840"/>
                    <a:pt x="5354" y="2840"/>
                    <a:pt x="4985" y="2765"/>
                  </a:cubicBezTo>
                  <a:cubicBezTo>
                    <a:pt x="4708" y="2765"/>
                    <a:pt x="5077" y="2392"/>
                    <a:pt x="4708" y="2541"/>
                  </a:cubicBezTo>
                  <a:cubicBezTo>
                    <a:pt x="4523" y="2541"/>
                    <a:pt x="4708" y="2392"/>
                    <a:pt x="4431" y="2317"/>
                  </a:cubicBezTo>
                  <a:cubicBezTo>
                    <a:pt x="4062" y="2093"/>
                    <a:pt x="4708" y="2093"/>
                    <a:pt x="4431" y="1794"/>
                  </a:cubicBezTo>
                  <a:cubicBezTo>
                    <a:pt x="3969" y="1570"/>
                    <a:pt x="4985" y="1570"/>
                    <a:pt x="4431" y="1495"/>
                  </a:cubicBezTo>
                  <a:cubicBezTo>
                    <a:pt x="3969" y="1495"/>
                    <a:pt x="4523" y="1495"/>
                    <a:pt x="4246" y="1271"/>
                  </a:cubicBezTo>
                  <a:cubicBezTo>
                    <a:pt x="3969" y="1121"/>
                    <a:pt x="4431" y="747"/>
                    <a:pt x="5262" y="1121"/>
                  </a:cubicBezTo>
                  <a:cubicBezTo>
                    <a:pt x="5815" y="1271"/>
                    <a:pt x="5908" y="897"/>
                    <a:pt x="6185" y="897"/>
                  </a:cubicBezTo>
                  <a:cubicBezTo>
                    <a:pt x="6646" y="1046"/>
                    <a:pt x="6369" y="673"/>
                    <a:pt x="7015" y="299"/>
                  </a:cubicBezTo>
                  <a:cubicBezTo>
                    <a:pt x="7200" y="299"/>
                    <a:pt x="7200" y="299"/>
                    <a:pt x="7200" y="299"/>
                  </a:cubicBezTo>
                  <a:cubicBezTo>
                    <a:pt x="7662" y="224"/>
                    <a:pt x="7477" y="75"/>
                    <a:pt x="8031" y="0"/>
                  </a:cubicBezTo>
                  <a:cubicBezTo>
                    <a:pt x="8585" y="0"/>
                    <a:pt x="8492" y="299"/>
                    <a:pt x="8585" y="299"/>
                  </a:cubicBezTo>
                  <a:cubicBezTo>
                    <a:pt x="8769" y="224"/>
                    <a:pt x="8769" y="523"/>
                    <a:pt x="8862" y="299"/>
                  </a:cubicBezTo>
                  <a:cubicBezTo>
                    <a:pt x="8862" y="224"/>
                    <a:pt x="9138" y="299"/>
                    <a:pt x="8862" y="523"/>
                  </a:cubicBezTo>
                  <a:cubicBezTo>
                    <a:pt x="8769" y="747"/>
                    <a:pt x="9046" y="747"/>
                    <a:pt x="8769" y="1046"/>
                  </a:cubicBezTo>
                  <a:cubicBezTo>
                    <a:pt x="8215" y="1345"/>
                    <a:pt x="8585" y="1495"/>
                    <a:pt x="8215" y="1495"/>
                  </a:cubicBezTo>
                  <a:cubicBezTo>
                    <a:pt x="7662" y="1570"/>
                    <a:pt x="8031" y="1719"/>
                    <a:pt x="7938" y="1794"/>
                  </a:cubicBezTo>
                  <a:cubicBezTo>
                    <a:pt x="7754" y="2167"/>
                    <a:pt x="8308" y="2167"/>
                    <a:pt x="8308" y="2317"/>
                  </a:cubicBezTo>
                  <a:cubicBezTo>
                    <a:pt x="8215" y="2392"/>
                    <a:pt x="8585" y="2616"/>
                    <a:pt x="8215" y="2765"/>
                  </a:cubicBezTo>
                  <a:cubicBezTo>
                    <a:pt x="8031" y="2765"/>
                    <a:pt x="8031" y="2990"/>
                    <a:pt x="7938" y="2765"/>
                  </a:cubicBezTo>
                  <a:cubicBezTo>
                    <a:pt x="7754" y="2616"/>
                    <a:pt x="7477" y="2616"/>
                    <a:pt x="7662" y="2840"/>
                  </a:cubicBezTo>
                  <a:cubicBezTo>
                    <a:pt x="7754" y="2990"/>
                    <a:pt x="7938" y="3214"/>
                    <a:pt x="7754" y="3588"/>
                  </a:cubicBezTo>
                  <a:cubicBezTo>
                    <a:pt x="7754" y="3887"/>
                    <a:pt x="8031" y="3438"/>
                    <a:pt x="8215" y="3662"/>
                  </a:cubicBezTo>
                  <a:cubicBezTo>
                    <a:pt x="8492" y="4185"/>
                    <a:pt x="8492" y="3812"/>
                    <a:pt x="8769" y="4036"/>
                  </a:cubicBezTo>
                  <a:cubicBezTo>
                    <a:pt x="9046" y="4260"/>
                    <a:pt x="9415" y="4410"/>
                    <a:pt x="9415" y="4484"/>
                  </a:cubicBezTo>
                  <a:cubicBezTo>
                    <a:pt x="8769" y="4858"/>
                    <a:pt x="9138" y="4933"/>
                    <a:pt x="8862" y="5082"/>
                  </a:cubicBezTo>
                  <a:cubicBezTo>
                    <a:pt x="8769" y="5307"/>
                    <a:pt x="9046" y="5307"/>
                    <a:pt x="8862" y="5456"/>
                  </a:cubicBezTo>
                  <a:cubicBezTo>
                    <a:pt x="8585" y="5531"/>
                    <a:pt x="9046" y="5904"/>
                    <a:pt x="9138" y="5755"/>
                  </a:cubicBezTo>
                  <a:cubicBezTo>
                    <a:pt x="9138" y="5531"/>
                    <a:pt x="9600" y="5979"/>
                    <a:pt x="9877" y="6278"/>
                  </a:cubicBezTo>
                  <a:cubicBezTo>
                    <a:pt x="10338" y="6502"/>
                    <a:pt x="9969" y="6129"/>
                    <a:pt x="10431" y="6502"/>
                  </a:cubicBezTo>
                  <a:cubicBezTo>
                    <a:pt x="10708" y="6727"/>
                    <a:pt x="10615" y="6353"/>
                    <a:pt x="10708" y="6577"/>
                  </a:cubicBezTo>
                  <a:cubicBezTo>
                    <a:pt x="10892" y="6801"/>
                    <a:pt x="11262" y="6577"/>
                    <a:pt x="11538" y="6727"/>
                  </a:cubicBezTo>
                  <a:cubicBezTo>
                    <a:pt x="11723" y="6801"/>
                    <a:pt x="11538" y="6577"/>
                    <a:pt x="12000" y="6727"/>
                  </a:cubicBezTo>
                  <a:cubicBezTo>
                    <a:pt x="12369" y="6951"/>
                    <a:pt x="12000" y="7026"/>
                    <a:pt x="12277" y="7026"/>
                  </a:cubicBezTo>
                  <a:cubicBezTo>
                    <a:pt x="12738" y="7175"/>
                    <a:pt x="12369" y="7250"/>
                    <a:pt x="12738" y="7175"/>
                  </a:cubicBezTo>
                  <a:cubicBezTo>
                    <a:pt x="13015" y="7026"/>
                    <a:pt x="12831" y="7399"/>
                    <a:pt x="13108" y="7250"/>
                  </a:cubicBezTo>
                  <a:cubicBezTo>
                    <a:pt x="13385" y="7175"/>
                    <a:pt x="13569" y="7624"/>
                    <a:pt x="13846" y="7399"/>
                  </a:cubicBezTo>
                  <a:cubicBezTo>
                    <a:pt x="14123" y="7250"/>
                    <a:pt x="13846" y="7624"/>
                    <a:pt x="14215" y="7549"/>
                  </a:cubicBezTo>
                  <a:cubicBezTo>
                    <a:pt x="14677" y="7399"/>
                    <a:pt x="14492" y="7624"/>
                    <a:pt x="14677" y="7399"/>
                  </a:cubicBezTo>
                  <a:cubicBezTo>
                    <a:pt x="14769" y="7026"/>
                    <a:pt x="14492" y="7026"/>
                    <a:pt x="14677" y="6727"/>
                  </a:cubicBezTo>
                  <a:cubicBezTo>
                    <a:pt x="14769" y="6353"/>
                    <a:pt x="14769" y="6502"/>
                    <a:pt x="14677" y="6353"/>
                  </a:cubicBezTo>
                  <a:cubicBezTo>
                    <a:pt x="15692" y="5904"/>
                    <a:pt x="15046" y="6502"/>
                    <a:pt x="15231" y="6801"/>
                  </a:cubicBezTo>
                  <a:cubicBezTo>
                    <a:pt x="14954" y="6951"/>
                    <a:pt x="15415" y="7175"/>
                    <a:pt x="15508" y="7175"/>
                  </a:cubicBezTo>
                  <a:cubicBezTo>
                    <a:pt x="15785" y="7026"/>
                    <a:pt x="15785" y="7399"/>
                    <a:pt x="16246" y="7175"/>
                  </a:cubicBezTo>
                  <a:cubicBezTo>
                    <a:pt x="16615" y="7026"/>
                    <a:pt x="16523" y="7399"/>
                    <a:pt x="16892" y="7175"/>
                  </a:cubicBezTo>
                  <a:cubicBezTo>
                    <a:pt x="17354" y="7026"/>
                    <a:pt x="17169" y="7250"/>
                    <a:pt x="17354" y="7175"/>
                  </a:cubicBezTo>
                  <a:cubicBezTo>
                    <a:pt x="17446" y="7026"/>
                    <a:pt x="17631" y="7250"/>
                    <a:pt x="17631" y="7026"/>
                  </a:cubicBezTo>
                  <a:cubicBezTo>
                    <a:pt x="17446" y="6801"/>
                    <a:pt x="17723" y="6577"/>
                    <a:pt x="17446" y="6727"/>
                  </a:cubicBezTo>
                  <a:cubicBezTo>
                    <a:pt x="17169" y="6727"/>
                    <a:pt x="17169" y="6502"/>
                    <a:pt x="17169" y="6502"/>
                  </a:cubicBezTo>
                  <a:cubicBezTo>
                    <a:pt x="17723" y="6502"/>
                    <a:pt x="18000" y="6353"/>
                    <a:pt x="18000" y="6278"/>
                  </a:cubicBezTo>
                  <a:cubicBezTo>
                    <a:pt x="18000" y="5979"/>
                    <a:pt x="18369" y="6129"/>
                    <a:pt x="18369" y="5904"/>
                  </a:cubicBezTo>
                  <a:cubicBezTo>
                    <a:pt x="18462" y="5680"/>
                    <a:pt x="18738" y="5755"/>
                    <a:pt x="19015" y="5531"/>
                  </a:cubicBezTo>
                  <a:cubicBezTo>
                    <a:pt x="19292" y="5307"/>
                    <a:pt x="19477" y="5157"/>
                    <a:pt x="19569" y="5307"/>
                  </a:cubicBezTo>
                  <a:cubicBezTo>
                    <a:pt x="19846" y="5456"/>
                    <a:pt x="20031" y="5456"/>
                    <a:pt x="20123" y="5307"/>
                  </a:cubicBezTo>
                  <a:cubicBezTo>
                    <a:pt x="20123" y="5157"/>
                    <a:pt x="20585" y="5082"/>
                    <a:pt x="20585" y="5157"/>
                  </a:cubicBezTo>
                  <a:cubicBezTo>
                    <a:pt x="20677" y="5456"/>
                    <a:pt x="20862" y="5157"/>
                    <a:pt x="20677" y="5456"/>
                  </a:cubicBezTo>
                  <a:cubicBezTo>
                    <a:pt x="20400" y="5680"/>
                    <a:pt x="20862" y="5307"/>
                    <a:pt x="20862" y="5531"/>
                  </a:cubicBezTo>
                  <a:cubicBezTo>
                    <a:pt x="20954" y="5904"/>
                    <a:pt x="20308" y="5979"/>
                    <a:pt x="20862" y="5979"/>
                  </a:cubicBezTo>
                  <a:cubicBezTo>
                    <a:pt x="21323" y="5904"/>
                    <a:pt x="21323" y="5979"/>
                    <a:pt x="21415" y="6129"/>
                  </a:cubicBezTo>
                  <a:cubicBezTo>
                    <a:pt x="21600" y="6502"/>
                    <a:pt x="20954" y="6502"/>
                    <a:pt x="21138" y="6727"/>
                  </a:cubicBezTo>
                  <a:cubicBezTo>
                    <a:pt x="21415" y="7026"/>
                    <a:pt x="21323" y="7026"/>
                    <a:pt x="21138" y="6801"/>
                  </a:cubicBezTo>
                  <a:cubicBezTo>
                    <a:pt x="20862" y="6577"/>
                    <a:pt x="20400" y="6951"/>
                    <a:pt x="20123" y="7175"/>
                  </a:cubicBezTo>
                  <a:cubicBezTo>
                    <a:pt x="19846" y="7399"/>
                    <a:pt x="19846" y="7175"/>
                    <a:pt x="19846" y="7399"/>
                  </a:cubicBezTo>
                  <a:cubicBezTo>
                    <a:pt x="19754" y="7624"/>
                    <a:pt x="20031" y="7549"/>
                    <a:pt x="19846" y="7848"/>
                  </a:cubicBezTo>
                  <a:cubicBezTo>
                    <a:pt x="19569" y="8296"/>
                    <a:pt x="19292" y="8296"/>
                    <a:pt x="19477" y="8446"/>
                  </a:cubicBezTo>
                  <a:cubicBezTo>
                    <a:pt x="19754" y="8670"/>
                    <a:pt x="19292" y="8670"/>
                    <a:pt x="19200" y="9118"/>
                  </a:cubicBezTo>
                  <a:cubicBezTo>
                    <a:pt x="19015" y="9716"/>
                    <a:pt x="19015" y="9343"/>
                    <a:pt x="18738" y="9343"/>
                  </a:cubicBezTo>
                  <a:cubicBezTo>
                    <a:pt x="18462" y="9268"/>
                    <a:pt x="18462" y="9044"/>
                    <a:pt x="18462" y="9642"/>
                  </a:cubicBezTo>
                  <a:cubicBezTo>
                    <a:pt x="18646" y="10538"/>
                    <a:pt x="18369" y="9716"/>
                    <a:pt x="18369" y="10314"/>
                  </a:cubicBezTo>
                  <a:cubicBezTo>
                    <a:pt x="18369" y="10538"/>
                    <a:pt x="18462" y="10389"/>
                    <a:pt x="18369" y="10763"/>
                  </a:cubicBezTo>
                  <a:cubicBezTo>
                    <a:pt x="18000" y="11136"/>
                    <a:pt x="18185" y="10538"/>
                    <a:pt x="17908" y="10912"/>
                  </a:cubicBezTo>
                  <a:cubicBezTo>
                    <a:pt x="17908" y="10165"/>
                    <a:pt x="17631" y="10165"/>
                    <a:pt x="17723" y="9716"/>
                  </a:cubicBezTo>
                  <a:cubicBezTo>
                    <a:pt x="17723" y="9492"/>
                    <a:pt x="17446" y="9492"/>
                    <a:pt x="17446" y="9716"/>
                  </a:cubicBezTo>
                  <a:cubicBezTo>
                    <a:pt x="17354" y="10314"/>
                    <a:pt x="17077" y="10165"/>
                    <a:pt x="16892" y="9642"/>
                  </a:cubicBezTo>
                  <a:cubicBezTo>
                    <a:pt x="16800" y="9118"/>
                    <a:pt x="17631" y="9268"/>
                    <a:pt x="17631" y="8819"/>
                  </a:cubicBezTo>
                  <a:cubicBezTo>
                    <a:pt x="17631" y="8446"/>
                    <a:pt x="18000" y="8819"/>
                    <a:pt x="17908" y="8595"/>
                  </a:cubicBezTo>
                  <a:cubicBezTo>
                    <a:pt x="17631" y="8296"/>
                    <a:pt x="15969" y="8595"/>
                    <a:pt x="15969" y="8296"/>
                  </a:cubicBezTo>
                  <a:cubicBezTo>
                    <a:pt x="15969" y="7997"/>
                    <a:pt x="15969" y="7549"/>
                    <a:pt x="15785" y="7773"/>
                  </a:cubicBezTo>
                  <a:cubicBezTo>
                    <a:pt x="15692" y="8072"/>
                    <a:pt x="15508" y="7549"/>
                    <a:pt x="15415" y="7549"/>
                  </a:cubicBezTo>
                  <a:cubicBezTo>
                    <a:pt x="14954" y="7773"/>
                    <a:pt x="15046" y="7399"/>
                    <a:pt x="14954" y="7399"/>
                  </a:cubicBezTo>
                  <a:cubicBezTo>
                    <a:pt x="14769" y="7250"/>
                    <a:pt x="14769" y="7399"/>
                    <a:pt x="14954" y="7549"/>
                  </a:cubicBezTo>
                  <a:cubicBezTo>
                    <a:pt x="15046" y="7549"/>
                    <a:pt x="14400" y="7848"/>
                    <a:pt x="14677" y="7997"/>
                  </a:cubicBezTo>
                  <a:cubicBezTo>
                    <a:pt x="14954" y="7997"/>
                    <a:pt x="14954" y="8221"/>
                    <a:pt x="15046" y="8221"/>
                  </a:cubicBezTo>
                  <a:cubicBezTo>
                    <a:pt x="15231" y="8221"/>
                    <a:pt x="15231" y="8221"/>
                    <a:pt x="15231" y="8296"/>
                  </a:cubicBezTo>
                  <a:cubicBezTo>
                    <a:pt x="15508" y="8595"/>
                    <a:pt x="14769" y="8221"/>
                    <a:pt x="14954" y="8446"/>
                  </a:cubicBezTo>
                  <a:cubicBezTo>
                    <a:pt x="14954" y="8819"/>
                    <a:pt x="14677" y="8446"/>
                    <a:pt x="14677" y="8819"/>
                  </a:cubicBezTo>
                  <a:cubicBezTo>
                    <a:pt x="14492" y="9118"/>
                    <a:pt x="15046" y="8894"/>
                    <a:pt x="15046" y="9268"/>
                  </a:cubicBezTo>
                  <a:cubicBezTo>
                    <a:pt x="15231" y="9642"/>
                    <a:pt x="14769" y="9492"/>
                    <a:pt x="15046" y="9642"/>
                  </a:cubicBezTo>
                  <a:cubicBezTo>
                    <a:pt x="15231" y="9866"/>
                    <a:pt x="14954" y="9940"/>
                    <a:pt x="15231" y="9940"/>
                  </a:cubicBezTo>
                  <a:cubicBezTo>
                    <a:pt x="15415" y="9940"/>
                    <a:pt x="15231" y="9940"/>
                    <a:pt x="15231" y="10389"/>
                  </a:cubicBezTo>
                  <a:cubicBezTo>
                    <a:pt x="15415" y="10688"/>
                    <a:pt x="15415" y="10763"/>
                    <a:pt x="15415" y="10912"/>
                  </a:cubicBezTo>
                  <a:cubicBezTo>
                    <a:pt x="15231" y="10912"/>
                    <a:pt x="15231" y="10912"/>
                    <a:pt x="15415" y="10987"/>
                  </a:cubicBezTo>
                  <a:cubicBezTo>
                    <a:pt x="15508" y="11211"/>
                    <a:pt x="15415" y="11211"/>
                    <a:pt x="15231" y="11136"/>
                  </a:cubicBezTo>
                  <a:cubicBezTo>
                    <a:pt x="14954" y="11136"/>
                    <a:pt x="14769" y="11361"/>
                    <a:pt x="14769" y="10987"/>
                  </a:cubicBezTo>
                  <a:cubicBezTo>
                    <a:pt x="14677" y="10688"/>
                    <a:pt x="14677" y="10987"/>
                    <a:pt x="14123" y="11211"/>
                  </a:cubicBezTo>
                  <a:cubicBezTo>
                    <a:pt x="13385" y="11435"/>
                    <a:pt x="14215" y="11585"/>
                    <a:pt x="13662" y="12183"/>
                  </a:cubicBezTo>
                  <a:cubicBezTo>
                    <a:pt x="13108" y="12781"/>
                    <a:pt x="13292" y="12407"/>
                    <a:pt x="12831" y="12631"/>
                  </a:cubicBezTo>
                  <a:cubicBezTo>
                    <a:pt x="12092" y="13005"/>
                    <a:pt x="12000" y="13528"/>
                    <a:pt x="10985" y="14275"/>
                  </a:cubicBezTo>
                  <a:cubicBezTo>
                    <a:pt x="9969" y="14948"/>
                    <a:pt x="10708" y="14574"/>
                    <a:pt x="10338" y="15098"/>
                  </a:cubicBezTo>
                  <a:cubicBezTo>
                    <a:pt x="9877" y="15397"/>
                    <a:pt x="9692" y="14873"/>
                    <a:pt x="9600" y="15322"/>
                  </a:cubicBezTo>
                  <a:cubicBezTo>
                    <a:pt x="9415" y="15770"/>
                    <a:pt x="8492" y="15172"/>
                    <a:pt x="8769" y="16144"/>
                  </a:cubicBezTo>
                  <a:cubicBezTo>
                    <a:pt x="9046" y="16667"/>
                    <a:pt x="8769" y="16592"/>
                    <a:pt x="8862" y="16817"/>
                  </a:cubicBezTo>
                  <a:cubicBezTo>
                    <a:pt x="9046" y="17639"/>
                    <a:pt x="8862" y="17713"/>
                    <a:pt x="8585" y="18237"/>
                  </a:cubicBezTo>
                  <a:cubicBezTo>
                    <a:pt x="8308" y="18984"/>
                    <a:pt x="8862" y="19582"/>
                    <a:pt x="8492" y="19582"/>
                  </a:cubicBezTo>
                  <a:cubicBezTo>
                    <a:pt x="7938" y="19582"/>
                    <a:pt x="8308" y="19582"/>
                    <a:pt x="8031" y="19956"/>
                  </a:cubicBezTo>
                  <a:cubicBezTo>
                    <a:pt x="7754" y="20329"/>
                    <a:pt x="8308" y="20329"/>
                    <a:pt x="8308" y="20404"/>
                  </a:cubicBezTo>
                  <a:cubicBezTo>
                    <a:pt x="8308" y="20404"/>
                    <a:pt x="8215" y="20329"/>
                    <a:pt x="7662" y="20404"/>
                  </a:cubicBezTo>
                  <a:cubicBezTo>
                    <a:pt x="7200" y="20554"/>
                    <a:pt x="7662" y="20778"/>
                    <a:pt x="7015" y="21077"/>
                  </a:cubicBezTo>
                  <a:cubicBezTo>
                    <a:pt x="6646" y="21600"/>
                    <a:pt x="6092" y="20628"/>
                    <a:pt x="5815" y="19507"/>
                  </a:cubicBezTo>
                  <a:cubicBezTo>
                    <a:pt x="5538" y="18311"/>
                    <a:pt x="4985" y="18311"/>
                    <a:pt x="4985" y="17639"/>
                  </a:cubicBezTo>
                  <a:cubicBezTo>
                    <a:pt x="4800" y="16966"/>
                    <a:pt x="4246" y="15770"/>
                    <a:pt x="3969" y="15397"/>
                  </a:cubicBezTo>
                  <a:cubicBezTo>
                    <a:pt x="3785" y="15172"/>
                    <a:pt x="3692" y="14500"/>
                    <a:pt x="3415" y="13229"/>
                  </a:cubicBezTo>
                  <a:cubicBezTo>
                    <a:pt x="3138" y="11958"/>
                    <a:pt x="3692" y="12033"/>
                    <a:pt x="3415" y="11585"/>
                  </a:cubicBezTo>
                  <a:cubicBezTo>
                    <a:pt x="3138" y="11136"/>
                    <a:pt x="3415" y="11211"/>
                    <a:pt x="3231" y="10987"/>
                  </a:cubicBezTo>
                  <a:cubicBezTo>
                    <a:pt x="3138" y="10763"/>
                    <a:pt x="3508" y="10538"/>
                    <a:pt x="3138" y="10688"/>
                  </a:cubicBezTo>
                  <a:cubicBezTo>
                    <a:pt x="2862" y="10763"/>
                    <a:pt x="3231" y="11211"/>
                    <a:pt x="2862" y="11435"/>
                  </a:cubicBezTo>
                  <a:cubicBezTo>
                    <a:pt x="2031" y="12033"/>
                    <a:pt x="1846" y="11958"/>
                    <a:pt x="1015" y="11136"/>
                  </a:cubicBezTo>
                  <a:cubicBezTo>
                    <a:pt x="185" y="10165"/>
                    <a:pt x="554" y="10688"/>
                    <a:pt x="1108" y="10538"/>
                  </a:cubicBezTo>
                  <a:cubicBezTo>
                    <a:pt x="1846" y="10389"/>
                    <a:pt x="1754" y="9940"/>
                    <a:pt x="1292" y="10165"/>
                  </a:cubicBezTo>
                  <a:cubicBezTo>
                    <a:pt x="1015" y="10389"/>
                    <a:pt x="462" y="10090"/>
                    <a:pt x="277" y="9866"/>
                  </a:cubicBezTo>
                  <a:cubicBezTo>
                    <a:pt x="185" y="9642"/>
                    <a:pt x="0" y="9716"/>
                    <a:pt x="0" y="9642"/>
                  </a:cubicBezTo>
                  <a:cubicBezTo>
                    <a:pt x="0" y="9268"/>
                    <a:pt x="554" y="9492"/>
                    <a:pt x="462" y="926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Freeform 42">
              <a:extLst>
                <a:ext uri="{FF2B5EF4-FFF2-40B4-BE49-F238E27FC236}">
                  <a16:creationId xmlns:a16="http://schemas.microsoft.com/office/drawing/2014/main" id="{08B2271E-B687-DE0D-5F37-7E4998BE46BC}"/>
                </a:ext>
              </a:extLst>
            </p:cNvPr>
            <p:cNvSpPr/>
            <p:nvPr/>
          </p:nvSpPr>
          <p:spPr>
            <a:xfrm>
              <a:off x="6501651" y="2340270"/>
              <a:ext cx="217055" cy="14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366" extrusionOk="0">
                  <a:moveTo>
                    <a:pt x="2207" y="622"/>
                  </a:moveTo>
                  <a:cubicBezTo>
                    <a:pt x="-17" y="3022"/>
                    <a:pt x="1254" y="3502"/>
                    <a:pt x="301" y="4462"/>
                  </a:cubicBezTo>
                  <a:cubicBezTo>
                    <a:pt x="-17" y="5902"/>
                    <a:pt x="936" y="5902"/>
                    <a:pt x="301" y="6862"/>
                  </a:cubicBezTo>
                  <a:cubicBezTo>
                    <a:pt x="-652" y="7342"/>
                    <a:pt x="936" y="9742"/>
                    <a:pt x="1254" y="8782"/>
                  </a:cubicBezTo>
                  <a:cubicBezTo>
                    <a:pt x="1254" y="7342"/>
                    <a:pt x="2842" y="10222"/>
                    <a:pt x="3795" y="12142"/>
                  </a:cubicBezTo>
                  <a:cubicBezTo>
                    <a:pt x="5383" y="13582"/>
                    <a:pt x="4113" y="11182"/>
                    <a:pt x="5701" y="13582"/>
                  </a:cubicBezTo>
                  <a:cubicBezTo>
                    <a:pt x="6654" y="15022"/>
                    <a:pt x="6336" y="12622"/>
                    <a:pt x="6654" y="14062"/>
                  </a:cubicBezTo>
                  <a:cubicBezTo>
                    <a:pt x="7289" y="15502"/>
                    <a:pt x="8560" y="14062"/>
                    <a:pt x="9513" y="15022"/>
                  </a:cubicBezTo>
                  <a:cubicBezTo>
                    <a:pt x="10148" y="15502"/>
                    <a:pt x="9513" y="14062"/>
                    <a:pt x="11101" y="15022"/>
                  </a:cubicBezTo>
                  <a:cubicBezTo>
                    <a:pt x="12689" y="16462"/>
                    <a:pt x="11101" y="16942"/>
                    <a:pt x="12054" y="16942"/>
                  </a:cubicBezTo>
                  <a:cubicBezTo>
                    <a:pt x="13642" y="17902"/>
                    <a:pt x="12689" y="18382"/>
                    <a:pt x="13642" y="17902"/>
                  </a:cubicBezTo>
                  <a:cubicBezTo>
                    <a:pt x="14595" y="16942"/>
                    <a:pt x="13960" y="19342"/>
                    <a:pt x="14913" y="18382"/>
                  </a:cubicBezTo>
                  <a:cubicBezTo>
                    <a:pt x="15866" y="17902"/>
                    <a:pt x="16501" y="20782"/>
                    <a:pt x="17454" y="19342"/>
                  </a:cubicBezTo>
                  <a:cubicBezTo>
                    <a:pt x="18407" y="18382"/>
                    <a:pt x="17454" y="20782"/>
                    <a:pt x="19042" y="20302"/>
                  </a:cubicBezTo>
                  <a:cubicBezTo>
                    <a:pt x="20313" y="19342"/>
                    <a:pt x="19995" y="20782"/>
                    <a:pt x="20313" y="19342"/>
                  </a:cubicBezTo>
                  <a:cubicBezTo>
                    <a:pt x="20948" y="16942"/>
                    <a:pt x="19995" y="16942"/>
                    <a:pt x="20313" y="15022"/>
                  </a:cubicBezTo>
                  <a:cubicBezTo>
                    <a:pt x="20948" y="12622"/>
                    <a:pt x="20948" y="13582"/>
                    <a:pt x="20313" y="12622"/>
                  </a:cubicBezTo>
                  <a:cubicBezTo>
                    <a:pt x="20313" y="12622"/>
                    <a:pt x="19995" y="12622"/>
                    <a:pt x="19360" y="12622"/>
                  </a:cubicBezTo>
                  <a:cubicBezTo>
                    <a:pt x="19360" y="13582"/>
                    <a:pt x="19360" y="12622"/>
                    <a:pt x="18407" y="12622"/>
                  </a:cubicBezTo>
                  <a:cubicBezTo>
                    <a:pt x="17772" y="13582"/>
                    <a:pt x="16819" y="10222"/>
                    <a:pt x="16501" y="12142"/>
                  </a:cubicBezTo>
                  <a:cubicBezTo>
                    <a:pt x="16501" y="12622"/>
                    <a:pt x="15866" y="12622"/>
                    <a:pt x="15548" y="12142"/>
                  </a:cubicBezTo>
                  <a:cubicBezTo>
                    <a:pt x="14913" y="10222"/>
                    <a:pt x="15548" y="12622"/>
                    <a:pt x="14913" y="12622"/>
                  </a:cubicBezTo>
                  <a:cubicBezTo>
                    <a:pt x="14595" y="12622"/>
                    <a:pt x="14595" y="10222"/>
                    <a:pt x="13960" y="10222"/>
                  </a:cubicBezTo>
                  <a:cubicBezTo>
                    <a:pt x="13007" y="10222"/>
                    <a:pt x="12689" y="11182"/>
                    <a:pt x="13007" y="9742"/>
                  </a:cubicBezTo>
                  <a:cubicBezTo>
                    <a:pt x="13007" y="8782"/>
                    <a:pt x="13007" y="8782"/>
                    <a:pt x="12689" y="8782"/>
                  </a:cubicBezTo>
                  <a:cubicBezTo>
                    <a:pt x="12054" y="9742"/>
                    <a:pt x="10466" y="8302"/>
                    <a:pt x="10466" y="6862"/>
                  </a:cubicBezTo>
                  <a:cubicBezTo>
                    <a:pt x="10466" y="4942"/>
                    <a:pt x="10148" y="5902"/>
                    <a:pt x="9195" y="5902"/>
                  </a:cubicBezTo>
                  <a:cubicBezTo>
                    <a:pt x="8560" y="6862"/>
                    <a:pt x="8242" y="3502"/>
                    <a:pt x="7607" y="3502"/>
                  </a:cubicBezTo>
                  <a:cubicBezTo>
                    <a:pt x="6654" y="3502"/>
                    <a:pt x="6654" y="2062"/>
                    <a:pt x="5701" y="2062"/>
                  </a:cubicBezTo>
                  <a:cubicBezTo>
                    <a:pt x="4748" y="1582"/>
                    <a:pt x="6336" y="622"/>
                    <a:pt x="4113" y="142"/>
                  </a:cubicBezTo>
                  <a:cubicBezTo>
                    <a:pt x="2842" y="-818"/>
                    <a:pt x="3160" y="3502"/>
                    <a:pt x="2207" y="622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C75BA0D1-65AD-A3DC-457C-8370850B488E}"/>
                </a:ext>
              </a:extLst>
            </p:cNvPr>
            <p:cNvSpPr/>
            <p:nvPr/>
          </p:nvSpPr>
          <p:spPr>
            <a:xfrm>
              <a:off x="6730564" y="2412157"/>
              <a:ext cx="89009" cy="5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2" h="18074" extrusionOk="0">
                  <a:moveTo>
                    <a:pt x="682" y="11610"/>
                  </a:moveTo>
                  <a:cubicBezTo>
                    <a:pt x="-1478" y="13770"/>
                    <a:pt x="2122" y="17010"/>
                    <a:pt x="2842" y="17010"/>
                  </a:cubicBezTo>
                  <a:cubicBezTo>
                    <a:pt x="5002" y="14850"/>
                    <a:pt x="5002" y="20250"/>
                    <a:pt x="8602" y="17010"/>
                  </a:cubicBezTo>
                  <a:cubicBezTo>
                    <a:pt x="11482" y="14850"/>
                    <a:pt x="10762" y="20250"/>
                    <a:pt x="13642" y="17010"/>
                  </a:cubicBezTo>
                  <a:cubicBezTo>
                    <a:pt x="17242" y="14850"/>
                    <a:pt x="15802" y="19170"/>
                    <a:pt x="17242" y="17010"/>
                  </a:cubicBezTo>
                  <a:cubicBezTo>
                    <a:pt x="17962" y="14850"/>
                    <a:pt x="19402" y="19170"/>
                    <a:pt x="19402" y="14850"/>
                  </a:cubicBezTo>
                  <a:cubicBezTo>
                    <a:pt x="17962" y="11610"/>
                    <a:pt x="20122" y="8370"/>
                    <a:pt x="17962" y="10530"/>
                  </a:cubicBezTo>
                  <a:cubicBezTo>
                    <a:pt x="15802" y="10530"/>
                    <a:pt x="15802" y="7290"/>
                    <a:pt x="15802" y="7290"/>
                  </a:cubicBezTo>
                  <a:cubicBezTo>
                    <a:pt x="17242" y="2970"/>
                    <a:pt x="15802" y="2970"/>
                    <a:pt x="15082" y="2970"/>
                  </a:cubicBezTo>
                  <a:cubicBezTo>
                    <a:pt x="13642" y="1890"/>
                    <a:pt x="13642" y="5130"/>
                    <a:pt x="12922" y="2970"/>
                  </a:cubicBezTo>
                  <a:cubicBezTo>
                    <a:pt x="11482" y="1890"/>
                    <a:pt x="8602" y="2970"/>
                    <a:pt x="9322" y="1890"/>
                  </a:cubicBezTo>
                  <a:cubicBezTo>
                    <a:pt x="10762" y="-270"/>
                    <a:pt x="6442" y="-1350"/>
                    <a:pt x="5002" y="2970"/>
                  </a:cubicBezTo>
                  <a:cubicBezTo>
                    <a:pt x="4282" y="7290"/>
                    <a:pt x="2842" y="2970"/>
                    <a:pt x="2842" y="7290"/>
                  </a:cubicBezTo>
                  <a:cubicBezTo>
                    <a:pt x="2122" y="10530"/>
                    <a:pt x="2122" y="8370"/>
                    <a:pt x="682" y="1161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Freeform 44">
              <a:extLst>
                <a:ext uri="{FF2B5EF4-FFF2-40B4-BE49-F238E27FC236}">
                  <a16:creationId xmlns:a16="http://schemas.microsoft.com/office/drawing/2014/main" id="{C8B1E2F0-C0CC-2063-4151-0347A0B57ED3}"/>
                </a:ext>
              </a:extLst>
            </p:cNvPr>
            <p:cNvSpPr/>
            <p:nvPr/>
          </p:nvSpPr>
          <p:spPr>
            <a:xfrm>
              <a:off x="6712603" y="2471629"/>
              <a:ext cx="117765" cy="19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19984" extrusionOk="0">
                  <a:moveTo>
                    <a:pt x="3701" y="13849"/>
                  </a:moveTo>
                  <a:cubicBezTo>
                    <a:pt x="3701" y="11792"/>
                    <a:pt x="4808" y="11792"/>
                    <a:pt x="3701" y="11792"/>
                  </a:cubicBezTo>
                  <a:cubicBezTo>
                    <a:pt x="2039" y="11792"/>
                    <a:pt x="3701" y="11449"/>
                    <a:pt x="3147" y="10421"/>
                  </a:cubicBezTo>
                  <a:cubicBezTo>
                    <a:pt x="1485" y="9735"/>
                    <a:pt x="3701" y="10421"/>
                    <a:pt x="3147" y="8706"/>
                  </a:cubicBezTo>
                  <a:cubicBezTo>
                    <a:pt x="3147" y="6992"/>
                    <a:pt x="-176" y="8021"/>
                    <a:pt x="378" y="6649"/>
                  </a:cubicBezTo>
                  <a:cubicBezTo>
                    <a:pt x="378" y="4935"/>
                    <a:pt x="2039" y="6649"/>
                    <a:pt x="2039" y="4935"/>
                  </a:cubicBezTo>
                  <a:cubicBezTo>
                    <a:pt x="1485" y="3906"/>
                    <a:pt x="5362" y="5621"/>
                    <a:pt x="3701" y="4249"/>
                  </a:cubicBezTo>
                  <a:cubicBezTo>
                    <a:pt x="3701" y="3906"/>
                    <a:pt x="3701" y="3906"/>
                    <a:pt x="3147" y="3906"/>
                  </a:cubicBezTo>
                  <a:cubicBezTo>
                    <a:pt x="2039" y="3906"/>
                    <a:pt x="2039" y="2878"/>
                    <a:pt x="378" y="2878"/>
                  </a:cubicBezTo>
                  <a:cubicBezTo>
                    <a:pt x="-1284" y="2192"/>
                    <a:pt x="3147" y="821"/>
                    <a:pt x="2039" y="821"/>
                  </a:cubicBezTo>
                  <a:cubicBezTo>
                    <a:pt x="1485" y="135"/>
                    <a:pt x="1485" y="-208"/>
                    <a:pt x="2039" y="135"/>
                  </a:cubicBezTo>
                  <a:cubicBezTo>
                    <a:pt x="3147" y="135"/>
                    <a:pt x="2039" y="1849"/>
                    <a:pt x="4808" y="821"/>
                  </a:cubicBezTo>
                  <a:cubicBezTo>
                    <a:pt x="5362" y="821"/>
                    <a:pt x="6470" y="3221"/>
                    <a:pt x="7024" y="1849"/>
                  </a:cubicBezTo>
                  <a:cubicBezTo>
                    <a:pt x="8131" y="821"/>
                    <a:pt x="8131" y="2878"/>
                    <a:pt x="8131" y="4249"/>
                  </a:cubicBezTo>
                  <a:cubicBezTo>
                    <a:pt x="8131" y="5621"/>
                    <a:pt x="18101" y="4249"/>
                    <a:pt x="19762" y="5621"/>
                  </a:cubicBezTo>
                  <a:cubicBezTo>
                    <a:pt x="20316" y="6649"/>
                    <a:pt x="18101" y="4935"/>
                    <a:pt x="18101" y="6649"/>
                  </a:cubicBezTo>
                  <a:cubicBezTo>
                    <a:pt x="18101" y="8706"/>
                    <a:pt x="13116" y="8021"/>
                    <a:pt x="13670" y="10421"/>
                  </a:cubicBezTo>
                  <a:cubicBezTo>
                    <a:pt x="14778" y="12821"/>
                    <a:pt x="16439" y="13506"/>
                    <a:pt x="16993" y="10763"/>
                  </a:cubicBezTo>
                  <a:cubicBezTo>
                    <a:pt x="16993" y="9735"/>
                    <a:pt x="18654" y="9735"/>
                    <a:pt x="18654" y="10763"/>
                  </a:cubicBezTo>
                  <a:cubicBezTo>
                    <a:pt x="18101" y="12821"/>
                    <a:pt x="19762" y="12821"/>
                    <a:pt x="19762" y="16249"/>
                  </a:cubicBezTo>
                  <a:cubicBezTo>
                    <a:pt x="20316" y="21392"/>
                    <a:pt x="18101" y="15563"/>
                    <a:pt x="18101" y="19335"/>
                  </a:cubicBezTo>
                  <a:cubicBezTo>
                    <a:pt x="18654" y="20363"/>
                    <a:pt x="18101" y="20021"/>
                    <a:pt x="18101" y="19335"/>
                  </a:cubicBezTo>
                  <a:cubicBezTo>
                    <a:pt x="16993" y="18649"/>
                    <a:pt x="16993" y="18306"/>
                    <a:pt x="16993" y="17621"/>
                  </a:cubicBezTo>
                  <a:cubicBezTo>
                    <a:pt x="18101" y="17278"/>
                    <a:pt x="16993" y="17278"/>
                    <a:pt x="16993" y="16249"/>
                  </a:cubicBezTo>
                  <a:cubicBezTo>
                    <a:pt x="15331" y="13849"/>
                    <a:pt x="15331" y="12821"/>
                    <a:pt x="14778" y="13506"/>
                  </a:cubicBezTo>
                  <a:cubicBezTo>
                    <a:pt x="13116" y="14535"/>
                    <a:pt x="12008" y="13849"/>
                    <a:pt x="12008" y="12821"/>
                  </a:cubicBezTo>
                  <a:cubicBezTo>
                    <a:pt x="11454" y="11792"/>
                    <a:pt x="11454" y="10421"/>
                    <a:pt x="11454" y="10763"/>
                  </a:cubicBezTo>
                  <a:cubicBezTo>
                    <a:pt x="10347" y="11449"/>
                    <a:pt x="10347" y="10763"/>
                    <a:pt x="10347" y="11449"/>
                  </a:cubicBezTo>
                  <a:cubicBezTo>
                    <a:pt x="11454" y="12478"/>
                    <a:pt x="10347" y="12821"/>
                    <a:pt x="11454" y="13849"/>
                  </a:cubicBezTo>
                  <a:cubicBezTo>
                    <a:pt x="11454" y="15221"/>
                    <a:pt x="9793" y="17278"/>
                    <a:pt x="8685" y="16592"/>
                  </a:cubicBezTo>
                  <a:cubicBezTo>
                    <a:pt x="8131" y="15563"/>
                    <a:pt x="7024" y="17621"/>
                    <a:pt x="7024" y="16592"/>
                  </a:cubicBezTo>
                  <a:cubicBezTo>
                    <a:pt x="6470" y="16249"/>
                    <a:pt x="5362" y="17621"/>
                    <a:pt x="4808" y="16249"/>
                  </a:cubicBezTo>
                  <a:cubicBezTo>
                    <a:pt x="4808" y="15563"/>
                    <a:pt x="4808" y="15221"/>
                    <a:pt x="3701" y="1384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Freeform 45">
              <a:extLst>
                <a:ext uri="{FF2B5EF4-FFF2-40B4-BE49-F238E27FC236}">
                  <a16:creationId xmlns:a16="http://schemas.microsoft.com/office/drawing/2014/main" id="{733EBC2B-44AE-FE7D-5DC5-FC9C3C751C2C}"/>
                </a:ext>
              </a:extLst>
            </p:cNvPr>
            <p:cNvSpPr/>
            <p:nvPr/>
          </p:nvSpPr>
          <p:spPr>
            <a:xfrm>
              <a:off x="5989120" y="2054446"/>
              <a:ext cx="374922" cy="32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516" extrusionOk="0">
                  <a:moveTo>
                    <a:pt x="1137" y="6663"/>
                  </a:moveTo>
                  <a:cubicBezTo>
                    <a:pt x="758" y="9628"/>
                    <a:pt x="0" y="8781"/>
                    <a:pt x="0" y="10263"/>
                  </a:cubicBezTo>
                  <a:cubicBezTo>
                    <a:pt x="189" y="11957"/>
                    <a:pt x="568" y="13651"/>
                    <a:pt x="568" y="15346"/>
                  </a:cubicBezTo>
                  <a:cubicBezTo>
                    <a:pt x="189" y="16828"/>
                    <a:pt x="1895" y="15346"/>
                    <a:pt x="1895" y="16616"/>
                  </a:cubicBezTo>
                  <a:cubicBezTo>
                    <a:pt x="2274" y="17887"/>
                    <a:pt x="568" y="18522"/>
                    <a:pt x="568" y="19581"/>
                  </a:cubicBezTo>
                  <a:cubicBezTo>
                    <a:pt x="1326" y="19157"/>
                    <a:pt x="2653" y="21275"/>
                    <a:pt x="5495" y="20216"/>
                  </a:cubicBezTo>
                  <a:cubicBezTo>
                    <a:pt x="8716" y="19581"/>
                    <a:pt x="8905" y="19581"/>
                    <a:pt x="8905" y="18310"/>
                  </a:cubicBezTo>
                  <a:cubicBezTo>
                    <a:pt x="8716" y="16616"/>
                    <a:pt x="10421" y="16193"/>
                    <a:pt x="11179" y="15557"/>
                  </a:cubicBezTo>
                  <a:cubicBezTo>
                    <a:pt x="12126" y="14499"/>
                    <a:pt x="12695" y="15981"/>
                    <a:pt x="13074" y="15346"/>
                  </a:cubicBezTo>
                  <a:cubicBezTo>
                    <a:pt x="13263" y="14922"/>
                    <a:pt x="13074" y="14499"/>
                    <a:pt x="13263" y="13228"/>
                  </a:cubicBezTo>
                  <a:cubicBezTo>
                    <a:pt x="13832" y="11534"/>
                    <a:pt x="15347" y="12593"/>
                    <a:pt x="14400" y="10899"/>
                  </a:cubicBezTo>
                  <a:cubicBezTo>
                    <a:pt x="13263" y="8993"/>
                    <a:pt x="16105" y="11322"/>
                    <a:pt x="16105" y="9416"/>
                  </a:cubicBezTo>
                  <a:cubicBezTo>
                    <a:pt x="16105" y="8357"/>
                    <a:pt x="17053" y="7934"/>
                    <a:pt x="16484" y="6663"/>
                  </a:cubicBezTo>
                  <a:cubicBezTo>
                    <a:pt x="15916" y="5393"/>
                    <a:pt x="16105" y="4757"/>
                    <a:pt x="18189" y="4122"/>
                  </a:cubicBezTo>
                  <a:cubicBezTo>
                    <a:pt x="19895" y="3063"/>
                    <a:pt x="20463" y="4334"/>
                    <a:pt x="21032" y="3063"/>
                  </a:cubicBezTo>
                  <a:cubicBezTo>
                    <a:pt x="20842" y="3063"/>
                    <a:pt x="20842" y="2851"/>
                    <a:pt x="21411" y="2851"/>
                  </a:cubicBezTo>
                  <a:cubicBezTo>
                    <a:pt x="21600" y="2428"/>
                    <a:pt x="21032" y="2004"/>
                    <a:pt x="20463" y="2428"/>
                  </a:cubicBezTo>
                  <a:cubicBezTo>
                    <a:pt x="19895" y="3063"/>
                    <a:pt x="19705" y="3063"/>
                    <a:pt x="19895" y="2428"/>
                  </a:cubicBezTo>
                  <a:cubicBezTo>
                    <a:pt x="20274" y="2004"/>
                    <a:pt x="19326" y="2004"/>
                    <a:pt x="19137" y="2428"/>
                  </a:cubicBezTo>
                  <a:cubicBezTo>
                    <a:pt x="18758" y="2851"/>
                    <a:pt x="18379" y="2851"/>
                    <a:pt x="18379" y="3063"/>
                  </a:cubicBezTo>
                  <a:cubicBezTo>
                    <a:pt x="18379" y="3487"/>
                    <a:pt x="17811" y="3487"/>
                    <a:pt x="17242" y="3699"/>
                  </a:cubicBezTo>
                  <a:cubicBezTo>
                    <a:pt x="16674" y="4334"/>
                    <a:pt x="16484" y="3699"/>
                    <a:pt x="16674" y="1793"/>
                  </a:cubicBezTo>
                  <a:cubicBezTo>
                    <a:pt x="16674" y="522"/>
                    <a:pt x="16484" y="1369"/>
                    <a:pt x="16105" y="1157"/>
                  </a:cubicBezTo>
                  <a:cubicBezTo>
                    <a:pt x="16105" y="734"/>
                    <a:pt x="16674" y="522"/>
                    <a:pt x="15916" y="99"/>
                  </a:cubicBezTo>
                  <a:cubicBezTo>
                    <a:pt x="14968" y="-325"/>
                    <a:pt x="15347" y="734"/>
                    <a:pt x="14779" y="1157"/>
                  </a:cubicBezTo>
                  <a:cubicBezTo>
                    <a:pt x="14400" y="1369"/>
                    <a:pt x="14968" y="1793"/>
                    <a:pt x="14779" y="2004"/>
                  </a:cubicBezTo>
                  <a:cubicBezTo>
                    <a:pt x="14400" y="2428"/>
                    <a:pt x="14211" y="1793"/>
                    <a:pt x="13642" y="2004"/>
                  </a:cubicBezTo>
                  <a:cubicBezTo>
                    <a:pt x="13263" y="2428"/>
                    <a:pt x="13642" y="3063"/>
                    <a:pt x="13263" y="3063"/>
                  </a:cubicBezTo>
                  <a:cubicBezTo>
                    <a:pt x="13263" y="3063"/>
                    <a:pt x="13074" y="2428"/>
                    <a:pt x="12695" y="2851"/>
                  </a:cubicBezTo>
                  <a:cubicBezTo>
                    <a:pt x="12126" y="2851"/>
                    <a:pt x="11747" y="2851"/>
                    <a:pt x="11558" y="3063"/>
                  </a:cubicBezTo>
                  <a:cubicBezTo>
                    <a:pt x="11558" y="3699"/>
                    <a:pt x="11179" y="3699"/>
                    <a:pt x="10989" y="3063"/>
                  </a:cubicBezTo>
                  <a:cubicBezTo>
                    <a:pt x="10611" y="2851"/>
                    <a:pt x="10611" y="2851"/>
                    <a:pt x="10421" y="2851"/>
                  </a:cubicBezTo>
                  <a:cubicBezTo>
                    <a:pt x="10042" y="3063"/>
                    <a:pt x="10042" y="2004"/>
                    <a:pt x="9284" y="2428"/>
                  </a:cubicBezTo>
                  <a:cubicBezTo>
                    <a:pt x="8337" y="2851"/>
                    <a:pt x="8147" y="1793"/>
                    <a:pt x="7768" y="2428"/>
                  </a:cubicBezTo>
                  <a:cubicBezTo>
                    <a:pt x="7200" y="3063"/>
                    <a:pt x="6632" y="2428"/>
                    <a:pt x="6253" y="4122"/>
                  </a:cubicBezTo>
                  <a:cubicBezTo>
                    <a:pt x="6063" y="5604"/>
                    <a:pt x="5116" y="5393"/>
                    <a:pt x="4547" y="5604"/>
                  </a:cubicBezTo>
                  <a:cubicBezTo>
                    <a:pt x="3979" y="6028"/>
                    <a:pt x="3979" y="7087"/>
                    <a:pt x="3221" y="7299"/>
                  </a:cubicBezTo>
                  <a:cubicBezTo>
                    <a:pt x="2274" y="7722"/>
                    <a:pt x="2842" y="6663"/>
                    <a:pt x="1895" y="7087"/>
                  </a:cubicBezTo>
                  <a:cubicBezTo>
                    <a:pt x="1326" y="7087"/>
                    <a:pt x="1705" y="6663"/>
                    <a:pt x="1137" y="666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Freeform 46">
              <a:extLst>
                <a:ext uri="{FF2B5EF4-FFF2-40B4-BE49-F238E27FC236}">
                  <a16:creationId xmlns:a16="http://schemas.microsoft.com/office/drawing/2014/main" id="{EE76D212-4260-9F6C-6EA3-0259AA71E45F}"/>
                </a:ext>
              </a:extLst>
            </p:cNvPr>
            <p:cNvSpPr/>
            <p:nvPr/>
          </p:nvSpPr>
          <p:spPr>
            <a:xfrm>
              <a:off x="5997659" y="2102309"/>
              <a:ext cx="444214" cy="46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9" y="0"/>
                  </a:moveTo>
                  <a:cubicBezTo>
                    <a:pt x="17893" y="456"/>
                    <a:pt x="18376" y="0"/>
                    <a:pt x="18699" y="456"/>
                  </a:cubicBezTo>
                  <a:cubicBezTo>
                    <a:pt x="18699" y="913"/>
                    <a:pt x="18860" y="304"/>
                    <a:pt x="19343" y="913"/>
                  </a:cubicBezTo>
                  <a:cubicBezTo>
                    <a:pt x="19666" y="1673"/>
                    <a:pt x="19182" y="1369"/>
                    <a:pt x="19343" y="1825"/>
                  </a:cubicBezTo>
                  <a:cubicBezTo>
                    <a:pt x="19827" y="2434"/>
                    <a:pt x="20149" y="1825"/>
                    <a:pt x="20149" y="2130"/>
                  </a:cubicBezTo>
                  <a:cubicBezTo>
                    <a:pt x="20310" y="2434"/>
                    <a:pt x="21116" y="2586"/>
                    <a:pt x="21600" y="2586"/>
                  </a:cubicBezTo>
                  <a:cubicBezTo>
                    <a:pt x="20310" y="3346"/>
                    <a:pt x="20794" y="4107"/>
                    <a:pt x="20149" y="3803"/>
                  </a:cubicBezTo>
                  <a:cubicBezTo>
                    <a:pt x="19666" y="3803"/>
                    <a:pt x="19343" y="4563"/>
                    <a:pt x="18376" y="4259"/>
                  </a:cubicBezTo>
                  <a:cubicBezTo>
                    <a:pt x="16925" y="3499"/>
                    <a:pt x="16119" y="4259"/>
                    <a:pt x="16603" y="4563"/>
                  </a:cubicBezTo>
                  <a:cubicBezTo>
                    <a:pt x="17087" y="5020"/>
                    <a:pt x="16119" y="5020"/>
                    <a:pt x="16925" y="5020"/>
                  </a:cubicBezTo>
                  <a:cubicBezTo>
                    <a:pt x="17893" y="5172"/>
                    <a:pt x="16119" y="5172"/>
                    <a:pt x="16925" y="5628"/>
                  </a:cubicBezTo>
                  <a:cubicBezTo>
                    <a:pt x="17409" y="6085"/>
                    <a:pt x="16442" y="6085"/>
                    <a:pt x="16925" y="6693"/>
                  </a:cubicBezTo>
                  <a:cubicBezTo>
                    <a:pt x="17409" y="6845"/>
                    <a:pt x="17087" y="7149"/>
                    <a:pt x="17409" y="7149"/>
                  </a:cubicBezTo>
                  <a:cubicBezTo>
                    <a:pt x="18054" y="6845"/>
                    <a:pt x="17409" y="7606"/>
                    <a:pt x="17893" y="7606"/>
                  </a:cubicBezTo>
                  <a:cubicBezTo>
                    <a:pt x="18699" y="7758"/>
                    <a:pt x="18860" y="7758"/>
                    <a:pt x="17893" y="8214"/>
                  </a:cubicBezTo>
                  <a:cubicBezTo>
                    <a:pt x="16603" y="8823"/>
                    <a:pt x="18054" y="8823"/>
                    <a:pt x="16925" y="10496"/>
                  </a:cubicBezTo>
                  <a:cubicBezTo>
                    <a:pt x="16442" y="11408"/>
                    <a:pt x="17409" y="11104"/>
                    <a:pt x="16442" y="11408"/>
                  </a:cubicBezTo>
                  <a:cubicBezTo>
                    <a:pt x="15475" y="11865"/>
                    <a:pt x="15958" y="13082"/>
                    <a:pt x="15152" y="13234"/>
                  </a:cubicBezTo>
                  <a:cubicBezTo>
                    <a:pt x="14507" y="13538"/>
                    <a:pt x="14669" y="13994"/>
                    <a:pt x="14507" y="14146"/>
                  </a:cubicBezTo>
                  <a:cubicBezTo>
                    <a:pt x="13863" y="14451"/>
                    <a:pt x="14507" y="14907"/>
                    <a:pt x="13863" y="14907"/>
                  </a:cubicBezTo>
                  <a:cubicBezTo>
                    <a:pt x="13057" y="14907"/>
                    <a:pt x="12734" y="15363"/>
                    <a:pt x="12412" y="14907"/>
                  </a:cubicBezTo>
                  <a:cubicBezTo>
                    <a:pt x="11928" y="14146"/>
                    <a:pt x="11928" y="15211"/>
                    <a:pt x="11445" y="15668"/>
                  </a:cubicBezTo>
                  <a:cubicBezTo>
                    <a:pt x="10961" y="16124"/>
                    <a:pt x="10478" y="16732"/>
                    <a:pt x="11445" y="16732"/>
                  </a:cubicBezTo>
                  <a:cubicBezTo>
                    <a:pt x="12412" y="17037"/>
                    <a:pt x="11284" y="18254"/>
                    <a:pt x="12251" y="18254"/>
                  </a:cubicBezTo>
                  <a:cubicBezTo>
                    <a:pt x="13057" y="18406"/>
                    <a:pt x="11928" y="18406"/>
                    <a:pt x="13057" y="19623"/>
                  </a:cubicBezTo>
                  <a:cubicBezTo>
                    <a:pt x="13218" y="19927"/>
                    <a:pt x="12734" y="20079"/>
                    <a:pt x="13057" y="20383"/>
                  </a:cubicBezTo>
                  <a:cubicBezTo>
                    <a:pt x="13218" y="20383"/>
                    <a:pt x="12412" y="20839"/>
                    <a:pt x="12412" y="20535"/>
                  </a:cubicBezTo>
                  <a:cubicBezTo>
                    <a:pt x="12251" y="20079"/>
                    <a:pt x="11928" y="20383"/>
                    <a:pt x="11767" y="20535"/>
                  </a:cubicBezTo>
                  <a:cubicBezTo>
                    <a:pt x="11445" y="21144"/>
                    <a:pt x="11445" y="20383"/>
                    <a:pt x="10800" y="20535"/>
                  </a:cubicBezTo>
                  <a:cubicBezTo>
                    <a:pt x="10478" y="20535"/>
                    <a:pt x="9994" y="20383"/>
                    <a:pt x="9994" y="20839"/>
                  </a:cubicBezTo>
                  <a:cubicBezTo>
                    <a:pt x="10316" y="21296"/>
                    <a:pt x="9349" y="20839"/>
                    <a:pt x="9349" y="21600"/>
                  </a:cubicBezTo>
                  <a:cubicBezTo>
                    <a:pt x="8866" y="21144"/>
                    <a:pt x="8866" y="21600"/>
                    <a:pt x="8543" y="21296"/>
                  </a:cubicBezTo>
                  <a:cubicBezTo>
                    <a:pt x="8382" y="21144"/>
                    <a:pt x="8543" y="21144"/>
                    <a:pt x="8382" y="20839"/>
                  </a:cubicBezTo>
                  <a:cubicBezTo>
                    <a:pt x="8060" y="20535"/>
                    <a:pt x="8382" y="20535"/>
                    <a:pt x="8060" y="20383"/>
                  </a:cubicBezTo>
                  <a:cubicBezTo>
                    <a:pt x="7737" y="20079"/>
                    <a:pt x="8382" y="19623"/>
                    <a:pt x="7737" y="19623"/>
                  </a:cubicBezTo>
                  <a:cubicBezTo>
                    <a:pt x="7093" y="19623"/>
                    <a:pt x="7576" y="19470"/>
                    <a:pt x="7254" y="18862"/>
                  </a:cubicBezTo>
                  <a:cubicBezTo>
                    <a:pt x="7254" y="18710"/>
                    <a:pt x="5158" y="18862"/>
                    <a:pt x="4836" y="18862"/>
                  </a:cubicBezTo>
                  <a:cubicBezTo>
                    <a:pt x="4836" y="19470"/>
                    <a:pt x="4836" y="19166"/>
                    <a:pt x="3869" y="18862"/>
                  </a:cubicBezTo>
                  <a:cubicBezTo>
                    <a:pt x="2901" y="18710"/>
                    <a:pt x="3707" y="19470"/>
                    <a:pt x="2901" y="19166"/>
                  </a:cubicBezTo>
                  <a:cubicBezTo>
                    <a:pt x="1934" y="18710"/>
                    <a:pt x="2096" y="19470"/>
                    <a:pt x="1934" y="19166"/>
                  </a:cubicBezTo>
                  <a:cubicBezTo>
                    <a:pt x="1612" y="18862"/>
                    <a:pt x="1128" y="19927"/>
                    <a:pt x="967" y="19166"/>
                  </a:cubicBezTo>
                  <a:cubicBezTo>
                    <a:pt x="967" y="18710"/>
                    <a:pt x="967" y="18254"/>
                    <a:pt x="1128" y="17797"/>
                  </a:cubicBezTo>
                  <a:cubicBezTo>
                    <a:pt x="1451" y="17341"/>
                    <a:pt x="1934" y="17493"/>
                    <a:pt x="1934" y="17037"/>
                  </a:cubicBezTo>
                  <a:cubicBezTo>
                    <a:pt x="1934" y="16732"/>
                    <a:pt x="2901" y="17037"/>
                    <a:pt x="2901" y="16732"/>
                  </a:cubicBezTo>
                  <a:cubicBezTo>
                    <a:pt x="2901" y="16276"/>
                    <a:pt x="3224" y="16124"/>
                    <a:pt x="3224" y="15820"/>
                  </a:cubicBezTo>
                  <a:cubicBezTo>
                    <a:pt x="2901" y="15820"/>
                    <a:pt x="2096" y="16124"/>
                    <a:pt x="2418" y="15668"/>
                  </a:cubicBezTo>
                  <a:cubicBezTo>
                    <a:pt x="2740" y="15363"/>
                    <a:pt x="2418" y="14907"/>
                    <a:pt x="2418" y="14451"/>
                  </a:cubicBezTo>
                  <a:cubicBezTo>
                    <a:pt x="2418" y="13994"/>
                    <a:pt x="2418" y="14755"/>
                    <a:pt x="2096" y="14146"/>
                  </a:cubicBezTo>
                  <a:cubicBezTo>
                    <a:pt x="1934" y="13690"/>
                    <a:pt x="1128" y="14146"/>
                    <a:pt x="967" y="13234"/>
                  </a:cubicBezTo>
                  <a:cubicBezTo>
                    <a:pt x="645" y="12473"/>
                    <a:pt x="484" y="12321"/>
                    <a:pt x="0" y="11865"/>
                  </a:cubicBezTo>
                  <a:cubicBezTo>
                    <a:pt x="645" y="11561"/>
                    <a:pt x="1612" y="13082"/>
                    <a:pt x="4191" y="12321"/>
                  </a:cubicBezTo>
                  <a:cubicBezTo>
                    <a:pt x="6770" y="11865"/>
                    <a:pt x="7093" y="11865"/>
                    <a:pt x="7093" y="10952"/>
                  </a:cubicBezTo>
                  <a:cubicBezTo>
                    <a:pt x="6770" y="9735"/>
                    <a:pt x="8382" y="9431"/>
                    <a:pt x="9027" y="8975"/>
                  </a:cubicBezTo>
                  <a:cubicBezTo>
                    <a:pt x="9833" y="8214"/>
                    <a:pt x="10316" y="9279"/>
                    <a:pt x="10478" y="8823"/>
                  </a:cubicBezTo>
                  <a:cubicBezTo>
                    <a:pt x="10800" y="8518"/>
                    <a:pt x="10478" y="8214"/>
                    <a:pt x="10800" y="7301"/>
                  </a:cubicBezTo>
                  <a:cubicBezTo>
                    <a:pt x="11284" y="6085"/>
                    <a:pt x="12412" y="6845"/>
                    <a:pt x="11767" y="5628"/>
                  </a:cubicBezTo>
                  <a:cubicBezTo>
                    <a:pt x="10800" y="4259"/>
                    <a:pt x="13218" y="5932"/>
                    <a:pt x="13218" y="4563"/>
                  </a:cubicBezTo>
                  <a:cubicBezTo>
                    <a:pt x="13218" y="3803"/>
                    <a:pt x="13863" y="3499"/>
                    <a:pt x="13379" y="2586"/>
                  </a:cubicBezTo>
                  <a:cubicBezTo>
                    <a:pt x="13057" y="1673"/>
                    <a:pt x="13218" y="1217"/>
                    <a:pt x="14991" y="761"/>
                  </a:cubicBezTo>
                  <a:cubicBezTo>
                    <a:pt x="16442" y="0"/>
                    <a:pt x="16925" y="913"/>
                    <a:pt x="17409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Freeform 47">
              <a:extLst>
                <a:ext uri="{FF2B5EF4-FFF2-40B4-BE49-F238E27FC236}">
                  <a16:creationId xmlns:a16="http://schemas.microsoft.com/office/drawing/2014/main" id="{0F33B868-23C3-85F0-2724-2EEFFA0F6001}"/>
                </a:ext>
              </a:extLst>
            </p:cNvPr>
            <p:cNvSpPr/>
            <p:nvPr/>
          </p:nvSpPr>
          <p:spPr>
            <a:xfrm>
              <a:off x="5553450" y="2006602"/>
              <a:ext cx="507428" cy="51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extrusionOk="0">
                  <a:moveTo>
                    <a:pt x="5506" y="2043"/>
                  </a:moveTo>
                  <a:cubicBezTo>
                    <a:pt x="5506" y="4230"/>
                    <a:pt x="6635" y="2863"/>
                    <a:pt x="7059" y="3684"/>
                  </a:cubicBezTo>
                  <a:cubicBezTo>
                    <a:pt x="7341" y="4367"/>
                    <a:pt x="8753" y="4777"/>
                    <a:pt x="9035" y="4777"/>
                  </a:cubicBezTo>
                  <a:cubicBezTo>
                    <a:pt x="9459" y="4641"/>
                    <a:pt x="10871" y="4230"/>
                    <a:pt x="11153" y="4230"/>
                  </a:cubicBezTo>
                  <a:cubicBezTo>
                    <a:pt x="11153" y="4367"/>
                    <a:pt x="10447" y="4367"/>
                    <a:pt x="11153" y="4367"/>
                  </a:cubicBezTo>
                  <a:cubicBezTo>
                    <a:pt x="11576" y="4367"/>
                    <a:pt x="11153" y="3957"/>
                    <a:pt x="11153" y="3547"/>
                  </a:cubicBezTo>
                  <a:cubicBezTo>
                    <a:pt x="12706" y="3547"/>
                    <a:pt x="11576" y="3137"/>
                    <a:pt x="12706" y="2727"/>
                  </a:cubicBezTo>
                  <a:cubicBezTo>
                    <a:pt x="13271" y="2316"/>
                    <a:pt x="13694" y="2863"/>
                    <a:pt x="13976" y="2453"/>
                  </a:cubicBezTo>
                  <a:cubicBezTo>
                    <a:pt x="13976" y="2316"/>
                    <a:pt x="14400" y="2043"/>
                    <a:pt x="14541" y="2316"/>
                  </a:cubicBezTo>
                  <a:cubicBezTo>
                    <a:pt x="14541" y="2453"/>
                    <a:pt x="14824" y="2043"/>
                    <a:pt x="14965" y="2453"/>
                  </a:cubicBezTo>
                  <a:cubicBezTo>
                    <a:pt x="14965" y="2863"/>
                    <a:pt x="15812" y="2727"/>
                    <a:pt x="15812" y="3137"/>
                  </a:cubicBezTo>
                  <a:cubicBezTo>
                    <a:pt x="16094" y="3273"/>
                    <a:pt x="16094" y="2863"/>
                    <a:pt x="16659" y="3137"/>
                  </a:cubicBezTo>
                  <a:cubicBezTo>
                    <a:pt x="17506" y="3273"/>
                    <a:pt x="16941" y="3684"/>
                    <a:pt x="17506" y="3957"/>
                  </a:cubicBezTo>
                  <a:cubicBezTo>
                    <a:pt x="18212" y="4230"/>
                    <a:pt x="17929" y="4641"/>
                    <a:pt x="18494" y="4641"/>
                  </a:cubicBezTo>
                  <a:cubicBezTo>
                    <a:pt x="18918" y="4641"/>
                    <a:pt x="19059" y="4641"/>
                    <a:pt x="19341" y="4777"/>
                  </a:cubicBezTo>
                  <a:cubicBezTo>
                    <a:pt x="19341" y="5051"/>
                    <a:pt x="19059" y="4777"/>
                    <a:pt x="19341" y="5187"/>
                  </a:cubicBezTo>
                  <a:cubicBezTo>
                    <a:pt x="19341" y="5461"/>
                    <a:pt x="19059" y="5597"/>
                    <a:pt x="19341" y="5597"/>
                  </a:cubicBezTo>
                  <a:cubicBezTo>
                    <a:pt x="19482" y="5871"/>
                    <a:pt x="19341" y="6008"/>
                    <a:pt x="19341" y="6281"/>
                  </a:cubicBezTo>
                  <a:cubicBezTo>
                    <a:pt x="19059" y="8195"/>
                    <a:pt x="18494" y="7511"/>
                    <a:pt x="18494" y="8605"/>
                  </a:cubicBezTo>
                  <a:cubicBezTo>
                    <a:pt x="18635" y="9699"/>
                    <a:pt x="18918" y="10792"/>
                    <a:pt x="18918" y="11749"/>
                  </a:cubicBezTo>
                  <a:cubicBezTo>
                    <a:pt x="18635" y="12843"/>
                    <a:pt x="19906" y="11749"/>
                    <a:pt x="19906" y="12706"/>
                  </a:cubicBezTo>
                  <a:cubicBezTo>
                    <a:pt x="20188" y="13527"/>
                    <a:pt x="18918" y="13937"/>
                    <a:pt x="18918" y="14484"/>
                  </a:cubicBezTo>
                  <a:cubicBezTo>
                    <a:pt x="19341" y="15030"/>
                    <a:pt x="19482" y="15167"/>
                    <a:pt x="19765" y="15851"/>
                  </a:cubicBezTo>
                  <a:cubicBezTo>
                    <a:pt x="19906" y="16671"/>
                    <a:pt x="20612" y="16261"/>
                    <a:pt x="20753" y="16671"/>
                  </a:cubicBezTo>
                  <a:cubicBezTo>
                    <a:pt x="21035" y="17081"/>
                    <a:pt x="21035" y="16397"/>
                    <a:pt x="21035" y="16944"/>
                  </a:cubicBezTo>
                  <a:cubicBezTo>
                    <a:pt x="21035" y="17354"/>
                    <a:pt x="21176" y="17765"/>
                    <a:pt x="21035" y="17901"/>
                  </a:cubicBezTo>
                  <a:cubicBezTo>
                    <a:pt x="20753" y="18311"/>
                    <a:pt x="21459" y="18175"/>
                    <a:pt x="21600" y="18175"/>
                  </a:cubicBezTo>
                  <a:cubicBezTo>
                    <a:pt x="21600" y="18311"/>
                    <a:pt x="21459" y="18585"/>
                    <a:pt x="21459" y="18995"/>
                  </a:cubicBezTo>
                  <a:cubicBezTo>
                    <a:pt x="21459" y="19268"/>
                    <a:pt x="20612" y="18995"/>
                    <a:pt x="20612" y="19268"/>
                  </a:cubicBezTo>
                  <a:cubicBezTo>
                    <a:pt x="20612" y="19678"/>
                    <a:pt x="20188" y="19405"/>
                    <a:pt x="19906" y="19815"/>
                  </a:cubicBezTo>
                  <a:cubicBezTo>
                    <a:pt x="19765" y="20225"/>
                    <a:pt x="19765" y="20635"/>
                    <a:pt x="19765" y="21182"/>
                  </a:cubicBezTo>
                  <a:cubicBezTo>
                    <a:pt x="19482" y="20909"/>
                    <a:pt x="19765" y="21319"/>
                    <a:pt x="19341" y="21182"/>
                  </a:cubicBezTo>
                  <a:cubicBezTo>
                    <a:pt x="18918" y="20909"/>
                    <a:pt x="18635" y="21182"/>
                    <a:pt x="18635" y="20909"/>
                  </a:cubicBezTo>
                  <a:cubicBezTo>
                    <a:pt x="18494" y="20635"/>
                    <a:pt x="18494" y="20635"/>
                    <a:pt x="18494" y="20909"/>
                  </a:cubicBezTo>
                  <a:cubicBezTo>
                    <a:pt x="18494" y="21182"/>
                    <a:pt x="17365" y="20635"/>
                    <a:pt x="17082" y="20635"/>
                  </a:cubicBezTo>
                  <a:cubicBezTo>
                    <a:pt x="16659" y="20909"/>
                    <a:pt x="16941" y="20635"/>
                    <a:pt x="16235" y="20499"/>
                  </a:cubicBezTo>
                  <a:cubicBezTo>
                    <a:pt x="15812" y="20499"/>
                    <a:pt x="16094" y="20635"/>
                    <a:pt x="15671" y="20499"/>
                  </a:cubicBezTo>
                  <a:cubicBezTo>
                    <a:pt x="15388" y="20225"/>
                    <a:pt x="14965" y="20499"/>
                    <a:pt x="14824" y="20089"/>
                  </a:cubicBezTo>
                  <a:cubicBezTo>
                    <a:pt x="14824" y="19815"/>
                    <a:pt x="14824" y="18585"/>
                    <a:pt x="14118" y="18311"/>
                  </a:cubicBezTo>
                  <a:cubicBezTo>
                    <a:pt x="13553" y="18175"/>
                    <a:pt x="13553" y="18585"/>
                    <a:pt x="13271" y="18585"/>
                  </a:cubicBezTo>
                  <a:cubicBezTo>
                    <a:pt x="12847" y="18585"/>
                    <a:pt x="13129" y="18722"/>
                    <a:pt x="12847" y="18722"/>
                  </a:cubicBezTo>
                  <a:cubicBezTo>
                    <a:pt x="12424" y="18722"/>
                    <a:pt x="12141" y="19405"/>
                    <a:pt x="11718" y="19268"/>
                  </a:cubicBezTo>
                  <a:cubicBezTo>
                    <a:pt x="11294" y="18722"/>
                    <a:pt x="11153" y="19268"/>
                    <a:pt x="10447" y="18585"/>
                  </a:cubicBezTo>
                  <a:cubicBezTo>
                    <a:pt x="10306" y="18311"/>
                    <a:pt x="9600" y="18175"/>
                    <a:pt x="9600" y="17901"/>
                  </a:cubicBezTo>
                  <a:cubicBezTo>
                    <a:pt x="9882" y="17491"/>
                    <a:pt x="8612" y="17491"/>
                    <a:pt x="8188" y="17081"/>
                  </a:cubicBezTo>
                  <a:cubicBezTo>
                    <a:pt x="7765" y="16397"/>
                    <a:pt x="8188" y="16397"/>
                    <a:pt x="7765" y="15987"/>
                  </a:cubicBezTo>
                  <a:cubicBezTo>
                    <a:pt x="7482" y="15577"/>
                    <a:pt x="7765" y="15167"/>
                    <a:pt x="7341" y="14757"/>
                  </a:cubicBezTo>
                  <a:cubicBezTo>
                    <a:pt x="6635" y="14347"/>
                    <a:pt x="7059" y="13663"/>
                    <a:pt x="6353" y="14073"/>
                  </a:cubicBezTo>
                  <a:cubicBezTo>
                    <a:pt x="5929" y="14484"/>
                    <a:pt x="5506" y="13527"/>
                    <a:pt x="5506" y="13937"/>
                  </a:cubicBezTo>
                  <a:cubicBezTo>
                    <a:pt x="5506" y="14347"/>
                    <a:pt x="5365" y="14073"/>
                    <a:pt x="5082" y="14347"/>
                  </a:cubicBezTo>
                  <a:cubicBezTo>
                    <a:pt x="5082" y="13937"/>
                    <a:pt x="4941" y="13937"/>
                    <a:pt x="4659" y="13663"/>
                  </a:cubicBezTo>
                  <a:cubicBezTo>
                    <a:pt x="4518" y="13663"/>
                    <a:pt x="4518" y="13253"/>
                    <a:pt x="4235" y="12843"/>
                  </a:cubicBezTo>
                  <a:cubicBezTo>
                    <a:pt x="4094" y="12433"/>
                    <a:pt x="4518" y="12023"/>
                    <a:pt x="4094" y="11203"/>
                  </a:cubicBezTo>
                  <a:cubicBezTo>
                    <a:pt x="3671" y="10519"/>
                    <a:pt x="2541" y="10246"/>
                    <a:pt x="2541" y="9699"/>
                  </a:cubicBezTo>
                  <a:cubicBezTo>
                    <a:pt x="2400" y="8878"/>
                    <a:pt x="1553" y="9015"/>
                    <a:pt x="1694" y="8195"/>
                  </a:cubicBezTo>
                  <a:cubicBezTo>
                    <a:pt x="1694" y="7375"/>
                    <a:pt x="2824" y="7101"/>
                    <a:pt x="2400" y="6554"/>
                  </a:cubicBezTo>
                  <a:cubicBezTo>
                    <a:pt x="2118" y="5871"/>
                    <a:pt x="2824" y="6008"/>
                    <a:pt x="2824" y="5871"/>
                  </a:cubicBezTo>
                  <a:cubicBezTo>
                    <a:pt x="2541" y="5597"/>
                    <a:pt x="1553" y="5871"/>
                    <a:pt x="1553" y="5461"/>
                  </a:cubicBezTo>
                  <a:cubicBezTo>
                    <a:pt x="1553" y="5051"/>
                    <a:pt x="1129" y="4641"/>
                    <a:pt x="847" y="3957"/>
                  </a:cubicBezTo>
                  <a:cubicBezTo>
                    <a:pt x="847" y="3547"/>
                    <a:pt x="565" y="3547"/>
                    <a:pt x="565" y="3137"/>
                  </a:cubicBezTo>
                  <a:cubicBezTo>
                    <a:pt x="847" y="2863"/>
                    <a:pt x="141" y="2863"/>
                    <a:pt x="141" y="2727"/>
                  </a:cubicBezTo>
                  <a:cubicBezTo>
                    <a:pt x="141" y="2453"/>
                    <a:pt x="565" y="2453"/>
                    <a:pt x="565" y="2316"/>
                  </a:cubicBezTo>
                  <a:cubicBezTo>
                    <a:pt x="565" y="2043"/>
                    <a:pt x="424" y="2043"/>
                    <a:pt x="424" y="2043"/>
                  </a:cubicBezTo>
                  <a:cubicBezTo>
                    <a:pt x="424" y="1770"/>
                    <a:pt x="424" y="1633"/>
                    <a:pt x="424" y="1360"/>
                  </a:cubicBezTo>
                  <a:cubicBezTo>
                    <a:pt x="424" y="1223"/>
                    <a:pt x="141" y="1223"/>
                    <a:pt x="141" y="1223"/>
                  </a:cubicBezTo>
                  <a:cubicBezTo>
                    <a:pt x="141" y="949"/>
                    <a:pt x="141" y="949"/>
                    <a:pt x="141" y="949"/>
                  </a:cubicBezTo>
                  <a:cubicBezTo>
                    <a:pt x="141" y="813"/>
                    <a:pt x="0" y="813"/>
                    <a:pt x="0" y="539"/>
                  </a:cubicBezTo>
                  <a:cubicBezTo>
                    <a:pt x="0" y="403"/>
                    <a:pt x="424" y="539"/>
                    <a:pt x="424" y="539"/>
                  </a:cubicBezTo>
                  <a:cubicBezTo>
                    <a:pt x="565" y="403"/>
                    <a:pt x="424" y="-281"/>
                    <a:pt x="847" y="129"/>
                  </a:cubicBezTo>
                  <a:cubicBezTo>
                    <a:pt x="847" y="129"/>
                    <a:pt x="847" y="129"/>
                    <a:pt x="847" y="129"/>
                  </a:cubicBezTo>
                  <a:cubicBezTo>
                    <a:pt x="1271" y="539"/>
                    <a:pt x="1553" y="1223"/>
                    <a:pt x="2118" y="1360"/>
                  </a:cubicBezTo>
                  <a:cubicBezTo>
                    <a:pt x="2400" y="1360"/>
                    <a:pt x="2400" y="1360"/>
                    <a:pt x="2541" y="1360"/>
                  </a:cubicBezTo>
                  <a:cubicBezTo>
                    <a:pt x="2541" y="1360"/>
                    <a:pt x="2541" y="1223"/>
                    <a:pt x="2824" y="1223"/>
                  </a:cubicBezTo>
                  <a:cubicBezTo>
                    <a:pt x="2824" y="1360"/>
                    <a:pt x="2824" y="1360"/>
                    <a:pt x="2824" y="1360"/>
                  </a:cubicBezTo>
                  <a:cubicBezTo>
                    <a:pt x="2965" y="1360"/>
                    <a:pt x="2965" y="1360"/>
                    <a:pt x="2965" y="1223"/>
                  </a:cubicBezTo>
                  <a:cubicBezTo>
                    <a:pt x="3247" y="949"/>
                    <a:pt x="3247" y="949"/>
                    <a:pt x="3247" y="949"/>
                  </a:cubicBezTo>
                  <a:cubicBezTo>
                    <a:pt x="3388" y="813"/>
                    <a:pt x="3388" y="813"/>
                    <a:pt x="3388" y="813"/>
                  </a:cubicBezTo>
                  <a:cubicBezTo>
                    <a:pt x="3388" y="813"/>
                    <a:pt x="3671" y="539"/>
                    <a:pt x="3812" y="539"/>
                  </a:cubicBezTo>
                  <a:cubicBezTo>
                    <a:pt x="3812" y="403"/>
                    <a:pt x="4235" y="-8"/>
                    <a:pt x="4518" y="129"/>
                  </a:cubicBezTo>
                  <a:cubicBezTo>
                    <a:pt x="4941" y="539"/>
                    <a:pt x="4941" y="539"/>
                    <a:pt x="4941" y="539"/>
                  </a:cubicBezTo>
                  <a:cubicBezTo>
                    <a:pt x="4941" y="539"/>
                    <a:pt x="4659" y="539"/>
                    <a:pt x="4659" y="813"/>
                  </a:cubicBezTo>
                  <a:cubicBezTo>
                    <a:pt x="4659" y="949"/>
                    <a:pt x="4941" y="949"/>
                    <a:pt x="4941" y="949"/>
                  </a:cubicBezTo>
                  <a:cubicBezTo>
                    <a:pt x="4941" y="1223"/>
                    <a:pt x="4518" y="1223"/>
                    <a:pt x="4518" y="1223"/>
                  </a:cubicBezTo>
                  <a:cubicBezTo>
                    <a:pt x="4518" y="1360"/>
                    <a:pt x="4518" y="1360"/>
                    <a:pt x="4518" y="1360"/>
                  </a:cubicBezTo>
                  <a:cubicBezTo>
                    <a:pt x="4659" y="1360"/>
                    <a:pt x="4659" y="1360"/>
                    <a:pt x="4659" y="1633"/>
                  </a:cubicBezTo>
                  <a:cubicBezTo>
                    <a:pt x="4659" y="1633"/>
                    <a:pt x="4659" y="1770"/>
                    <a:pt x="4941" y="1770"/>
                  </a:cubicBezTo>
                  <a:cubicBezTo>
                    <a:pt x="4941" y="1633"/>
                    <a:pt x="4941" y="1633"/>
                    <a:pt x="4941" y="1633"/>
                  </a:cubicBezTo>
                  <a:cubicBezTo>
                    <a:pt x="5082" y="1770"/>
                    <a:pt x="4941" y="2316"/>
                    <a:pt x="5506" y="204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48">
              <a:extLst>
                <a:ext uri="{FF2B5EF4-FFF2-40B4-BE49-F238E27FC236}">
                  <a16:creationId xmlns:a16="http://schemas.microsoft.com/office/drawing/2014/main" id="{22A14BB7-0EFA-77CD-C82A-8F9459CF6F06}"/>
                </a:ext>
              </a:extLst>
            </p:cNvPr>
            <p:cNvSpPr/>
            <p:nvPr/>
          </p:nvSpPr>
          <p:spPr>
            <a:xfrm>
              <a:off x="5083606" y="1921008"/>
              <a:ext cx="490343" cy="22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extrusionOk="0">
                  <a:moveTo>
                    <a:pt x="20286" y="3288"/>
                  </a:moveTo>
                  <a:cubicBezTo>
                    <a:pt x="20286" y="3288"/>
                    <a:pt x="20286" y="3288"/>
                    <a:pt x="20286" y="3288"/>
                  </a:cubicBezTo>
                  <a:cubicBezTo>
                    <a:pt x="20286" y="3288"/>
                    <a:pt x="19995" y="3288"/>
                    <a:pt x="20286" y="3288"/>
                  </a:cubicBezTo>
                  <a:cubicBezTo>
                    <a:pt x="20286" y="3888"/>
                    <a:pt x="20432" y="4488"/>
                    <a:pt x="20432" y="4788"/>
                  </a:cubicBezTo>
                  <a:cubicBezTo>
                    <a:pt x="20432" y="5388"/>
                    <a:pt x="20286" y="5388"/>
                    <a:pt x="20286" y="5688"/>
                  </a:cubicBezTo>
                  <a:cubicBezTo>
                    <a:pt x="20286" y="6288"/>
                    <a:pt x="20432" y="6288"/>
                    <a:pt x="20432" y="6288"/>
                  </a:cubicBezTo>
                  <a:cubicBezTo>
                    <a:pt x="20432" y="6588"/>
                    <a:pt x="20286" y="6588"/>
                    <a:pt x="20286" y="6588"/>
                  </a:cubicBezTo>
                  <a:cubicBezTo>
                    <a:pt x="20724" y="7188"/>
                    <a:pt x="21162" y="6588"/>
                    <a:pt x="21308" y="7188"/>
                  </a:cubicBezTo>
                  <a:cubicBezTo>
                    <a:pt x="21600" y="7488"/>
                    <a:pt x="21600" y="7488"/>
                    <a:pt x="21600" y="8088"/>
                  </a:cubicBezTo>
                  <a:cubicBezTo>
                    <a:pt x="21600" y="8088"/>
                    <a:pt x="21600" y="8088"/>
                    <a:pt x="21600" y="8088"/>
                  </a:cubicBezTo>
                  <a:cubicBezTo>
                    <a:pt x="21162" y="7188"/>
                    <a:pt x="21308" y="8688"/>
                    <a:pt x="21162" y="8988"/>
                  </a:cubicBezTo>
                  <a:cubicBezTo>
                    <a:pt x="21162" y="8988"/>
                    <a:pt x="20724" y="8688"/>
                    <a:pt x="20724" y="8988"/>
                  </a:cubicBezTo>
                  <a:cubicBezTo>
                    <a:pt x="20724" y="9588"/>
                    <a:pt x="20870" y="9588"/>
                    <a:pt x="20870" y="9888"/>
                  </a:cubicBezTo>
                  <a:cubicBezTo>
                    <a:pt x="20870" y="10488"/>
                    <a:pt x="20870" y="10488"/>
                    <a:pt x="20870" y="10488"/>
                  </a:cubicBezTo>
                  <a:cubicBezTo>
                    <a:pt x="20870" y="10488"/>
                    <a:pt x="21162" y="10488"/>
                    <a:pt x="21162" y="10788"/>
                  </a:cubicBezTo>
                  <a:cubicBezTo>
                    <a:pt x="21162" y="11388"/>
                    <a:pt x="21162" y="11688"/>
                    <a:pt x="21162" y="12288"/>
                  </a:cubicBezTo>
                  <a:cubicBezTo>
                    <a:pt x="21162" y="12288"/>
                    <a:pt x="21308" y="12288"/>
                    <a:pt x="21308" y="12888"/>
                  </a:cubicBezTo>
                  <a:cubicBezTo>
                    <a:pt x="21308" y="13188"/>
                    <a:pt x="20870" y="13188"/>
                    <a:pt x="20870" y="13788"/>
                  </a:cubicBezTo>
                  <a:cubicBezTo>
                    <a:pt x="20870" y="14088"/>
                    <a:pt x="21600" y="14088"/>
                    <a:pt x="21308" y="14688"/>
                  </a:cubicBezTo>
                  <a:cubicBezTo>
                    <a:pt x="21308" y="15588"/>
                    <a:pt x="21600" y="15588"/>
                    <a:pt x="21600" y="16488"/>
                  </a:cubicBezTo>
                  <a:cubicBezTo>
                    <a:pt x="21600" y="16488"/>
                    <a:pt x="21600" y="16488"/>
                    <a:pt x="21308" y="16488"/>
                  </a:cubicBezTo>
                  <a:cubicBezTo>
                    <a:pt x="21162" y="17088"/>
                    <a:pt x="21162" y="17088"/>
                    <a:pt x="21162" y="17088"/>
                  </a:cubicBezTo>
                  <a:cubicBezTo>
                    <a:pt x="20870" y="16488"/>
                    <a:pt x="21162" y="15888"/>
                    <a:pt x="20870" y="15888"/>
                  </a:cubicBezTo>
                  <a:cubicBezTo>
                    <a:pt x="20724" y="15588"/>
                    <a:pt x="20724" y="16488"/>
                    <a:pt x="20286" y="15888"/>
                  </a:cubicBezTo>
                  <a:cubicBezTo>
                    <a:pt x="19995" y="15888"/>
                    <a:pt x="19995" y="15588"/>
                    <a:pt x="19849" y="15588"/>
                  </a:cubicBezTo>
                  <a:cubicBezTo>
                    <a:pt x="19849" y="15588"/>
                    <a:pt x="19849" y="15588"/>
                    <a:pt x="19557" y="15588"/>
                  </a:cubicBezTo>
                  <a:cubicBezTo>
                    <a:pt x="19557" y="15888"/>
                    <a:pt x="19557" y="15888"/>
                    <a:pt x="19557" y="15888"/>
                  </a:cubicBezTo>
                  <a:cubicBezTo>
                    <a:pt x="19557" y="15888"/>
                    <a:pt x="19557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119" y="15888"/>
                    <a:pt x="19119" y="16488"/>
                    <a:pt x="18973" y="16488"/>
                  </a:cubicBezTo>
                  <a:cubicBezTo>
                    <a:pt x="18973" y="15888"/>
                    <a:pt x="18973" y="15888"/>
                    <a:pt x="18973" y="15888"/>
                  </a:cubicBezTo>
                  <a:cubicBezTo>
                    <a:pt x="18973" y="15888"/>
                    <a:pt x="18681" y="15588"/>
                    <a:pt x="18681" y="15888"/>
                  </a:cubicBezTo>
                  <a:cubicBezTo>
                    <a:pt x="18535" y="16488"/>
                    <a:pt x="18243" y="16488"/>
                    <a:pt x="18097" y="16488"/>
                  </a:cubicBezTo>
                  <a:cubicBezTo>
                    <a:pt x="17659" y="16488"/>
                    <a:pt x="17368" y="16488"/>
                    <a:pt x="17076" y="16488"/>
                  </a:cubicBezTo>
                  <a:cubicBezTo>
                    <a:pt x="16492" y="17088"/>
                    <a:pt x="16054" y="17988"/>
                    <a:pt x="15178" y="17988"/>
                  </a:cubicBezTo>
                  <a:cubicBezTo>
                    <a:pt x="14741" y="17988"/>
                    <a:pt x="14741" y="17388"/>
                    <a:pt x="14303" y="17088"/>
                  </a:cubicBezTo>
                  <a:cubicBezTo>
                    <a:pt x="13865" y="17088"/>
                    <a:pt x="13573" y="17988"/>
                    <a:pt x="13135" y="17988"/>
                  </a:cubicBezTo>
                  <a:cubicBezTo>
                    <a:pt x="12989" y="17988"/>
                    <a:pt x="12989" y="17988"/>
                    <a:pt x="12989" y="17988"/>
                  </a:cubicBezTo>
                  <a:cubicBezTo>
                    <a:pt x="12697" y="17988"/>
                    <a:pt x="12259" y="17388"/>
                    <a:pt x="12259" y="17388"/>
                  </a:cubicBezTo>
                  <a:cubicBezTo>
                    <a:pt x="12259" y="17388"/>
                    <a:pt x="11968" y="18288"/>
                    <a:pt x="12259" y="18888"/>
                  </a:cubicBezTo>
                  <a:cubicBezTo>
                    <a:pt x="12259" y="19188"/>
                    <a:pt x="12259" y="19188"/>
                    <a:pt x="12259" y="19188"/>
                  </a:cubicBezTo>
                  <a:cubicBezTo>
                    <a:pt x="11968" y="19188"/>
                    <a:pt x="11968" y="19188"/>
                    <a:pt x="11968" y="19188"/>
                  </a:cubicBezTo>
                  <a:cubicBezTo>
                    <a:pt x="11822" y="19188"/>
                    <a:pt x="11822" y="20688"/>
                    <a:pt x="11530" y="20688"/>
                  </a:cubicBezTo>
                  <a:cubicBezTo>
                    <a:pt x="11530" y="20688"/>
                    <a:pt x="11530" y="20088"/>
                    <a:pt x="11384" y="20088"/>
                  </a:cubicBezTo>
                  <a:cubicBezTo>
                    <a:pt x="11530" y="19788"/>
                    <a:pt x="11384" y="19788"/>
                    <a:pt x="11384" y="19188"/>
                  </a:cubicBezTo>
                  <a:cubicBezTo>
                    <a:pt x="11092" y="18888"/>
                    <a:pt x="11822" y="18288"/>
                    <a:pt x="11822" y="17388"/>
                  </a:cubicBezTo>
                  <a:cubicBezTo>
                    <a:pt x="11530" y="17088"/>
                    <a:pt x="11530" y="17088"/>
                    <a:pt x="10946" y="17988"/>
                  </a:cubicBezTo>
                  <a:cubicBezTo>
                    <a:pt x="10508" y="19188"/>
                    <a:pt x="10508" y="15888"/>
                    <a:pt x="9341" y="18288"/>
                  </a:cubicBezTo>
                  <a:cubicBezTo>
                    <a:pt x="8757" y="20088"/>
                    <a:pt x="8757" y="19188"/>
                    <a:pt x="8027" y="20088"/>
                  </a:cubicBezTo>
                  <a:cubicBezTo>
                    <a:pt x="7297" y="20688"/>
                    <a:pt x="7297" y="18288"/>
                    <a:pt x="5984" y="17388"/>
                  </a:cubicBezTo>
                  <a:cubicBezTo>
                    <a:pt x="4670" y="16488"/>
                    <a:pt x="5400" y="18888"/>
                    <a:pt x="5108" y="19188"/>
                  </a:cubicBezTo>
                  <a:cubicBezTo>
                    <a:pt x="4962" y="19788"/>
                    <a:pt x="4962" y="18888"/>
                    <a:pt x="4524" y="19788"/>
                  </a:cubicBezTo>
                  <a:cubicBezTo>
                    <a:pt x="4232" y="20088"/>
                    <a:pt x="3503" y="19188"/>
                    <a:pt x="3503" y="18288"/>
                  </a:cubicBezTo>
                  <a:cubicBezTo>
                    <a:pt x="3357" y="17088"/>
                    <a:pt x="3357" y="18288"/>
                    <a:pt x="2919" y="17988"/>
                  </a:cubicBezTo>
                  <a:cubicBezTo>
                    <a:pt x="2627" y="17088"/>
                    <a:pt x="2189" y="18888"/>
                    <a:pt x="2189" y="17988"/>
                  </a:cubicBezTo>
                  <a:cubicBezTo>
                    <a:pt x="2189" y="17388"/>
                    <a:pt x="1605" y="18288"/>
                    <a:pt x="1605" y="17988"/>
                  </a:cubicBezTo>
                  <a:cubicBezTo>
                    <a:pt x="1314" y="17388"/>
                    <a:pt x="2043" y="17988"/>
                    <a:pt x="2189" y="17088"/>
                  </a:cubicBezTo>
                  <a:cubicBezTo>
                    <a:pt x="2481" y="16488"/>
                    <a:pt x="1605" y="17388"/>
                    <a:pt x="1314" y="17088"/>
                  </a:cubicBezTo>
                  <a:cubicBezTo>
                    <a:pt x="1168" y="15888"/>
                    <a:pt x="1751" y="17088"/>
                    <a:pt x="1605" y="15888"/>
                  </a:cubicBezTo>
                  <a:cubicBezTo>
                    <a:pt x="1605" y="15588"/>
                    <a:pt x="1314" y="15888"/>
                    <a:pt x="1314" y="15588"/>
                  </a:cubicBezTo>
                  <a:cubicBezTo>
                    <a:pt x="1314" y="14688"/>
                    <a:pt x="1168" y="14988"/>
                    <a:pt x="1314" y="14088"/>
                  </a:cubicBezTo>
                  <a:cubicBezTo>
                    <a:pt x="1605" y="13188"/>
                    <a:pt x="1168" y="13788"/>
                    <a:pt x="876" y="13188"/>
                  </a:cubicBezTo>
                  <a:cubicBezTo>
                    <a:pt x="730" y="12888"/>
                    <a:pt x="730" y="13788"/>
                    <a:pt x="438" y="12888"/>
                  </a:cubicBezTo>
                  <a:cubicBezTo>
                    <a:pt x="292" y="12288"/>
                    <a:pt x="438" y="10788"/>
                    <a:pt x="730" y="11688"/>
                  </a:cubicBezTo>
                  <a:cubicBezTo>
                    <a:pt x="730" y="13188"/>
                    <a:pt x="1314" y="12288"/>
                    <a:pt x="876" y="11688"/>
                  </a:cubicBezTo>
                  <a:cubicBezTo>
                    <a:pt x="438" y="11388"/>
                    <a:pt x="1314" y="10788"/>
                    <a:pt x="876" y="10488"/>
                  </a:cubicBezTo>
                  <a:cubicBezTo>
                    <a:pt x="730" y="10488"/>
                    <a:pt x="1168" y="9888"/>
                    <a:pt x="730" y="9588"/>
                  </a:cubicBezTo>
                  <a:cubicBezTo>
                    <a:pt x="438" y="8988"/>
                    <a:pt x="1314" y="8088"/>
                    <a:pt x="730" y="8688"/>
                  </a:cubicBezTo>
                  <a:cubicBezTo>
                    <a:pt x="0" y="8988"/>
                    <a:pt x="0" y="8988"/>
                    <a:pt x="0" y="7488"/>
                  </a:cubicBezTo>
                  <a:cubicBezTo>
                    <a:pt x="292" y="6588"/>
                    <a:pt x="292" y="7188"/>
                    <a:pt x="438" y="6588"/>
                  </a:cubicBezTo>
                  <a:cubicBezTo>
                    <a:pt x="876" y="5388"/>
                    <a:pt x="1314" y="5388"/>
                    <a:pt x="1605" y="5688"/>
                  </a:cubicBezTo>
                  <a:cubicBezTo>
                    <a:pt x="1605" y="6288"/>
                    <a:pt x="2043" y="6288"/>
                    <a:pt x="1751" y="5688"/>
                  </a:cubicBezTo>
                  <a:cubicBezTo>
                    <a:pt x="1605" y="5388"/>
                    <a:pt x="2481" y="4788"/>
                    <a:pt x="2189" y="5388"/>
                  </a:cubicBezTo>
                  <a:cubicBezTo>
                    <a:pt x="2189" y="5688"/>
                    <a:pt x="3357" y="5688"/>
                    <a:pt x="3357" y="5688"/>
                  </a:cubicBezTo>
                  <a:cubicBezTo>
                    <a:pt x="3503" y="5388"/>
                    <a:pt x="2481" y="5388"/>
                    <a:pt x="3795" y="4788"/>
                  </a:cubicBezTo>
                  <a:cubicBezTo>
                    <a:pt x="4962" y="4488"/>
                    <a:pt x="4086" y="4788"/>
                    <a:pt x="3795" y="4488"/>
                  </a:cubicBezTo>
                  <a:cubicBezTo>
                    <a:pt x="3503" y="3888"/>
                    <a:pt x="3357" y="3888"/>
                    <a:pt x="3503" y="3288"/>
                  </a:cubicBezTo>
                  <a:cubicBezTo>
                    <a:pt x="3503" y="2988"/>
                    <a:pt x="3503" y="2988"/>
                    <a:pt x="4232" y="2988"/>
                  </a:cubicBezTo>
                  <a:cubicBezTo>
                    <a:pt x="4670" y="3288"/>
                    <a:pt x="4670" y="2388"/>
                    <a:pt x="5400" y="2988"/>
                  </a:cubicBezTo>
                  <a:cubicBezTo>
                    <a:pt x="5838" y="3288"/>
                    <a:pt x="5984" y="3288"/>
                    <a:pt x="6276" y="2988"/>
                  </a:cubicBezTo>
                  <a:cubicBezTo>
                    <a:pt x="6276" y="2388"/>
                    <a:pt x="6714" y="1488"/>
                    <a:pt x="8027" y="588"/>
                  </a:cubicBezTo>
                  <a:cubicBezTo>
                    <a:pt x="9195" y="-312"/>
                    <a:pt x="9632" y="1188"/>
                    <a:pt x="10216" y="288"/>
                  </a:cubicBezTo>
                  <a:cubicBezTo>
                    <a:pt x="10946" y="-912"/>
                    <a:pt x="10216" y="2088"/>
                    <a:pt x="11092" y="1188"/>
                  </a:cubicBezTo>
                  <a:cubicBezTo>
                    <a:pt x="11968" y="588"/>
                    <a:pt x="11530" y="2988"/>
                    <a:pt x="12259" y="2388"/>
                  </a:cubicBezTo>
                  <a:cubicBezTo>
                    <a:pt x="12697" y="2088"/>
                    <a:pt x="12259" y="2388"/>
                    <a:pt x="12989" y="3288"/>
                  </a:cubicBezTo>
                  <a:cubicBezTo>
                    <a:pt x="13573" y="3888"/>
                    <a:pt x="13135" y="2388"/>
                    <a:pt x="13865" y="3288"/>
                  </a:cubicBezTo>
                  <a:cubicBezTo>
                    <a:pt x="14303" y="4788"/>
                    <a:pt x="15178" y="2388"/>
                    <a:pt x="15762" y="3288"/>
                  </a:cubicBezTo>
                  <a:cubicBezTo>
                    <a:pt x="16492" y="4788"/>
                    <a:pt x="17805" y="2388"/>
                    <a:pt x="17805" y="2088"/>
                  </a:cubicBezTo>
                  <a:cubicBezTo>
                    <a:pt x="18243" y="2388"/>
                    <a:pt x="18097" y="2088"/>
                    <a:pt x="18535" y="2088"/>
                  </a:cubicBezTo>
                  <a:cubicBezTo>
                    <a:pt x="18535" y="2088"/>
                    <a:pt x="18973" y="2388"/>
                    <a:pt x="18973" y="2088"/>
                  </a:cubicBezTo>
                  <a:cubicBezTo>
                    <a:pt x="19119" y="1488"/>
                    <a:pt x="19119" y="1488"/>
                    <a:pt x="19119" y="1488"/>
                  </a:cubicBezTo>
                  <a:cubicBezTo>
                    <a:pt x="19119" y="1488"/>
                    <a:pt x="19411" y="1488"/>
                    <a:pt x="19849" y="2388"/>
                  </a:cubicBezTo>
                  <a:cubicBezTo>
                    <a:pt x="19849" y="2388"/>
                    <a:pt x="19849" y="2388"/>
                    <a:pt x="19849" y="2388"/>
                  </a:cubicBezTo>
                  <a:cubicBezTo>
                    <a:pt x="19849" y="2988"/>
                    <a:pt x="19849" y="2988"/>
                    <a:pt x="19849" y="2988"/>
                  </a:cubicBezTo>
                  <a:cubicBezTo>
                    <a:pt x="19995" y="3288"/>
                    <a:pt x="19995" y="2988"/>
                    <a:pt x="20286" y="2988"/>
                  </a:cubicBezTo>
                  <a:cubicBezTo>
                    <a:pt x="20286" y="3288"/>
                    <a:pt x="20286" y="3288"/>
                    <a:pt x="20286" y="328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reeform 49">
              <a:extLst>
                <a:ext uri="{FF2B5EF4-FFF2-40B4-BE49-F238E27FC236}">
                  <a16:creationId xmlns:a16="http://schemas.microsoft.com/office/drawing/2014/main" id="{3652DF4A-9B9F-2D1B-EE33-4DB3ACD6F63C}"/>
                </a:ext>
              </a:extLst>
            </p:cNvPr>
            <p:cNvSpPr/>
            <p:nvPr/>
          </p:nvSpPr>
          <p:spPr>
            <a:xfrm>
              <a:off x="5772139" y="1895280"/>
              <a:ext cx="378396" cy="27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54" extrusionOk="0">
                  <a:moveTo>
                    <a:pt x="0" y="2901"/>
                  </a:moveTo>
                  <a:cubicBezTo>
                    <a:pt x="563" y="3152"/>
                    <a:pt x="376" y="3152"/>
                    <a:pt x="376" y="3655"/>
                  </a:cubicBezTo>
                  <a:cubicBezTo>
                    <a:pt x="563" y="3906"/>
                    <a:pt x="563" y="4910"/>
                    <a:pt x="563" y="3906"/>
                  </a:cubicBezTo>
                  <a:cubicBezTo>
                    <a:pt x="563" y="3655"/>
                    <a:pt x="939" y="3152"/>
                    <a:pt x="939" y="3152"/>
                  </a:cubicBezTo>
                  <a:cubicBezTo>
                    <a:pt x="563" y="3152"/>
                    <a:pt x="563" y="2148"/>
                    <a:pt x="1503" y="2148"/>
                  </a:cubicBezTo>
                  <a:cubicBezTo>
                    <a:pt x="2066" y="1645"/>
                    <a:pt x="2442" y="1645"/>
                    <a:pt x="2442" y="2399"/>
                  </a:cubicBezTo>
                  <a:cubicBezTo>
                    <a:pt x="2442" y="2901"/>
                    <a:pt x="2442" y="3655"/>
                    <a:pt x="3193" y="4408"/>
                  </a:cubicBezTo>
                  <a:cubicBezTo>
                    <a:pt x="4132" y="4910"/>
                    <a:pt x="3193" y="5915"/>
                    <a:pt x="3193" y="5664"/>
                  </a:cubicBezTo>
                  <a:cubicBezTo>
                    <a:pt x="3005" y="5162"/>
                    <a:pt x="2630" y="5162"/>
                    <a:pt x="3005" y="5664"/>
                  </a:cubicBezTo>
                  <a:cubicBezTo>
                    <a:pt x="3005" y="5915"/>
                    <a:pt x="2066" y="6417"/>
                    <a:pt x="2066" y="5664"/>
                  </a:cubicBezTo>
                  <a:cubicBezTo>
                    <a:pt x="2066" y="4910"/>
                    <a:pt x="1690" y="5915"/>
                    <a:pt x="1503" y="5664"/>
                  </a:cubicBezTo>
                  <a:cubicBezTo>
                    <a:pt x="1503" y="5162"/>
                    <a:pt x="1315" y="5915"/>
                    <a:pt x="1315" y="5664"/>
                  </a:cubicBezTo>
                  <a:cubicBezTo>
                    <a:pt x="1315" y="5162"/>
                    <a:pt x="563" y="4408"/>
                    <a:pt x="939" y="5162"/>
                  </a:cubicBezTo>
                  <a:cubicBezTo>
                    <a:pt x="939" y="5915"/>
                    <a:pt x="376" y="6669"/>
                    <a:pt x="563" y="7171"/>
                  </a:cubicBezTo>
                  <a:cubicBezTo>
                    <a:pt x="563" y="7422"/>
                    <a:pt x="939" y="8678"/>
                    <a:pt x="939" y="8176"/>
                  </a:cubicBezTo>
                  <a:cubicBezTo>
                    <a:pt x="1315" y="8176"/>
                    <a:pt x="939" y="7924"/>
                    <a:pt x="1315" y="7924"/>
                  </a:cubicBezTo>
                  <a:cubicBezTo>
                    <a:pt x="1503" y="7924"/>
                    <a:pt x="1690" y="7422"/>
                    <a:pt x="1690" y="7924"/>
                  </a:cubicBezTo>
                  <a:cubicBezTo>
                    <a:pt x="1503" y="8678"/>
                    <a:pt x="1503" y="8678"/>
                    <a:pt x="1690" y="8678"/>
                  </a:cubicBezTo>
                  <a:cubicBezTo>
                    <a:pt x="2066" y="8678"/>
                    <a:pt x="2066" y="9180"/>
                    <a:pt x="1690" y="9180"/>
                  </a:cubicBezTo>
                  <a:cubicBezTo>
                    <a:pt x="1315" y="9180"/>
                    <a:pt x="1503" y="8678"/>
                    <a:pt x="1503" y="8678"/>
                  </a:cubicBezTo>
                  <a:cubicBezTo>
                    <a:pt x="1315" y="8678"/>
                    <a:pt x="939" y="9934"/>
                    <a:pt x="1315" y="9934"/>
                  </a:cubicBezTo>
                  <a:cubicBezTo>
                    <a:pt x="1503" y="10185"/>
                    <a:pt x="1315" y="9431"/>
                    <a:pt x="1503" y="9431"/>
                  </a:cubicBezTo>
                  <a:cubicBezTo>
                    <a:pt x="1690" y="9934"/>
                    <a:pt x="1690" y="9934"/>
                    <a:pt x="2066" y="10185"/>
                  </a:cubicBezTo>
                  <a:cubicBezTo>
                    <a:pt x="2066" y="10687"/>
                    <a:pt x="2630" y="10687"/>
                    <a:pt x="2442" y="10938"/>
                  </a:cubicBezTo>
                  <a:cubicBezTo>
                    <a:pt x="2066" y="11441"/>
                    <a:pt x="2066" y="12445"/>
                    <a:pt x="2442" y="14957"/>
                  </a:cubicBezTo>
                  <a:cubicBezTo>
                    <a:pt x="2442" y="14957"/>
                    <a:pt x="2442" y="14957"/>
                    <a:pt x="2442" y="14957"/>
                  </a:cubicBezTo>
                  <a:cubicBezTo>
                    <a:pt x="4320" y="14957"/>
                    <a:pt x="3005" y="14203"/>
                    <a:pt x="4320" y="13450"/>
                  </a:cubicBezTo>
                  <a:cubicBezTo>
                    <a:pt x="5259" y="12445"/>
                    <a:pt x="5823" y="13701"/>
                    <a:pt x="6010" y="12948"/>
                  </a:cubicBezTo>
                  <a:cubicBezTo>
                    <a:pt x="6010" y="12445"/>
                    <a:pt x="6574" y="12194"/>
                    <a:pt x="6950" y="12445"/>
                  </a:cubicBezTo>
                  <a:cubicBezTo>
                    <a:pt x="6950" y="12948"/>
                    <a:pt x="7325" y="12194"/>
                    <a:pt x="7513" y="12948"/>
                  </a:cubicBezTo>
                  <a:cubicBezTo>
                    <a:pt x="7513" y="13701"/>
                    <a:pt x="8640" y="13450"/>
                    <a:pt x="8640" y="14203"/>
                  </a:cubicBezTo>
                  <a:cubicBezTo>
                    <a:pt x="9016" y="14455"/>
                    <a:pt x="9016" y="13701"/>
                    <a:pt x="9767" y="14203"/>
                  </a:cubicBezTo>
                  <a:cubicBezTo>
                    <a:pt x="10894" y="14455"/>
                    <a:pt x="10143" y="15208"/>
                    <a:pt x="10894" y="15710"/>
                  </a:cubicBezTo>
                  <a:cubicBezTo>
                    <a:pt x="11833" y="15962"/>
                    <a:pt x="11457" y="16715"/>
                    <a:pt x="12021" y="16715"/>
                  </a:cubicBezTo>
                  <a:cubicBezTo>
                    <a:pt x="12584" y="16715"/>
                    <a:pt x="12960" y="16715"/>
                    <a:pt x="13336" y="17217"/>
                  </a:cubicBezTo>
                  <a:cubicBezTo>
                    <a:pt x="13336" y="17720"/>
                    <a:pt x="12960" y="17217"/>
                    <a:pt x="13336" y="17971"/>
                  </a:cubicBezTo>
                  <a:cubicBezTo>
                    <a:pt x="13336" y="18473"/>
                    <a:pt x="12960" y="18724"/>
                    <a:pt x="13336" y="18724"/>
                  </a:cubicBezTo>
                  <a:cubicBezTo>
                    <a:pt x="13523" y="19227"/>
                    <a:pt x="13336" y="19478"/>
                    <a:pt x="13336" y="19980"/>
                  </a:cubicBezTo>
                  <a:cubicBezTo>
                    <a:pt x="13899" y="19980"/>
                    <a:pt x="13523" y="20231"/>
                    <a:pt x="14087" y="20231"/>
                  </a:cubicBezTo>
                  <a:cubicBezTo>
                    <a:pt x="15026" y="19980"/>
                    <a:pt x="14463" y="21236"/>
                    <a:pt x="15214" y="20734"/>
                  </a:cubicBezTo>
                  <a:cubicBezTo>
                    <a:pt x="16153" y="20231"/>
                    <a:pt x="16153" y="19227"/>
                    <a:pt x="16717" y="18724"/>
                  </a:cubicBezTo>
                  <a:cubicBezTo>
                    <a:pt x="17280" y="18473"/>
                    <a:pt x="18031" y="18724"/>
                    <a:pt x="18407" y="16715"/>
                  </a:cubicBezTo>
                  <a:cubicBezTo>
                    <a:pt x="18783" y="14957"/>
                    <a:pt x="19346" y="15710"/>
                    <a:pt x="19910" y="14957"/>
                  </a:cubicBezTo>
                  <a:cubicBezTo>
                    <a:pt x="20097" y="14203"/>
                    <a:pt x="20473" y="15208"/>
                    <a:pt x="21224" y="14957"/>
                  </a:cubicBezTo>
                  <a:cubicBezTo>
                    <a:pt x="21037" y="13450"/>
                    <a:pt x="21600" y="13450"/>
                    <a:pt x="21224" y="13450"/>
                  </a:cubicBezTo>
                  <a:cubicBezTo>
                    <a:pt x="20661" y="12948"/>
                    <a:pt x="20473" y="12194"/>
                    <a:pt x="20097" y="12445"/>
                  </a:cubicBezTo>
                  <a:cubicBezTo>
                    <a:pt x="19534" y="12948"/>
                    <a:pt x="18031" y="10687"/>
                    <a:pt x="17843" y="10687"/>
                  </a:cubicBezTo>
                  <a:cubicBezTo>
                    <a:pt x="17280" y="10687"/>
                    <a:pt x="16717" y="9431"/>
                    <a:pt x="15777" y="8176"/>
                  </a:cubicBezTo>
                  <a:cubicBezTo>
                    <a:pt x="15026" y="7422"/>
                    <a:pt x="15214" y="6669"/>
                    <a:pt x="14650" y="6417"/>
                  </a:cubicBezTo>
                  <a:cubicBezTo>
                    <a:pt x="14463" y="5915"/>
                    <a:pt x="14650" y="4910"/>
                    <a:pt x="14087" y="4408"/>
                  </a:cubicBezTo>
                  <a:cubicBezTo>
                    <a:pt x="13336" y="3906"/>
                    <a:pt x="13523" y="4910"/>
                    <a:pt x="13336" y="4408"/>
                  </a:cubicBezTo>
                  <a:cubicBezTo>
                    <a:pt x="12584" y="3906"/>
                    <a:pt x="12397" y="4910"/>
                    <a:pt x="11833" y="3906"/>
                  </a:cubicBezTo>
                  <a:cubicBezTo>
                    <a:pt x="11270" y="3152"/>
                    <a:pt x="11833" y="3655"/>
                    <a:pt x="11457" y="3152"/>
                  </a:cubicBezTo>
                  <a:cubicBezTo>
                    <a:pt x="11270" y="2901"/>
                    <a:pt x="12021" y="2901"/>
                    <a:pt x="11833" y="2399"/>
                  </a:cubicBezTo>
                  <a:cubicBezTo>
                    <a:pt x="10894" y="1645"/>
                    <a:pt x="12021" y="1394"/>
                    <a:pt x="11270" y="1394"/>
                  </a:cubicBezTo>
                  <a:cubicBezTo>
                    <a:pt x="9767" y="1394"/>
                    <a:pt x="10706" y="892"/>
                    <a:pt x="10143" y="892"/>
                  </a:cubicBezTo>
                  <a:cubicBezTo>
                    <a:pt x="9579" y="641"/>
                    <a:pt x="9579" y="-364"/>
                    <a:pt x="9203" y="138"/>
                  </a:cubicBezTo>
                  <a:cubicBezTo>
                    <a:pt x="9016" y="641"/>
                    <a:pt x="8452" y="138"/>
                    <a:pt x="8640" y="641"/>
                  </a:cubicBezTo>
                  <a:cubicBezTo>
                    <a:pt x="9579" y="1394"/>
                    <a:pt x="8452" y="641"/>
                    <a:pt x="8452" y="1394"/>
                  </a:cubicBezTo>
                  <a:cubicBezTo>
                    <a:pt x="8452" y="2148"/>
                    <a:pt x="7325" y="1394"/>
                    <a:pt x="6950" y="2399"/>
                  </a:cubicBezTo>
                  <a:cubicBezTo>
                    <a:pt x="6574" y="3655"/>
                    <a:pt x="7325" y="3655"/>
                    <a:pt x="7325" y="3906"/>
                  </a:cubicBezTo>
                  <a:cubicBezTo>
                    <a:pt x="6950" y="4408"/>
                    <a:pt x="6010" y="3906"/>
                    <a:pt x="5447" y="3906"/>
                  </a:cubicBezTo>
                  <a:cubicBezTo>
                    <a:pt x="4883" y="3906"/>
                    <a:pt x="4696" y="4408"/>
                    <a:pt x="4696" y="3906"/>
                  </a:cubicBezTo>
                  <a:cubicBezTo>
                    <a:pt x="3757" y="2399"/>
                    <a:pt x="4132" y="2399"/>
                    <a:pt x="3569" y="2148"/>
                  </a:cubicBezTo>
                  <a:cubicBezTo>
                    <a:pt x="3193" y="1645"/>
                    <a:pt x="3005" y="892"/>
                    <a:pt x="2442" y="1394"/>
                  </a:cubicBezTo>
                  <a:cubicBezTo>
                    <a:pt x="1690" y="1394"/>
                    <a:pt x="1315" y="1645"/>
                    <a:pt x="939" y="2148"/>
                  </a:cubicBezTo>
                  <a:cubicBezTo>
                    <a:pt x="376" y="2399"/>
                    <a:pt x="0" y="2901"/>
                    <a:pt x="0" y="290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reeform 50">
              <a:extLst>
                <a:ext uri="{FF2B5EF4-FFF2-40B4-BE49-F238E27FC236}">
                  <a16:creationId xmlns:a16="http://schemas.microsoft.com/office/drawing/2014/main" id="{81569149-E4C7-6BCE-88EF-7C6CAD2163DA}"/>
                </a:ext>
              </a:extLst>
            </p:cNvPr>
            <p:cNvSpPr/>
            <p:nvPr/>
          </p:nvSpPr>
          <p:spPr>
            <a:xfrm>
              <a:off x="5868884" y="1787977"/>
              <a:ext cx="452402" cy="31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extrusionOk="0">
                  <a:moveTo>
                    <a:pt x="6504" y="3183"/>
                  </a:moveTo>
                  <a:cubicBezTo>
                    <a:pt x="5424" y="4547"/>
                    <a:pt x="6041" y="4320"/>
                    <a:pt x="6196" y="4547"/>
                  </a:cubicBezTo>
                  <a:cubicBezTo>
                    <a:pt x="6504" y="5002"/>
                    <a:pt x="5733" y="5229"/>
                    <a:pt x="5424" y="5229"/>
                  </a:cubicBezTo>
                  <a:cubicBezTo>
                    <a:pt x="4961" y="5002"/>
                    <a:pt x="5270" y="5684"/>
                    <a:pt x="4807" y="5684"/>
                  </a:cubicBezTo>
                  <a:cubicBezTo>
                    <a:pt x="4344" y="5684"/>
                    <a:pt x="4961" y="5002"/>
                    <a:pt x="4344" y="4547"/>
                  </a:cubicBezTo>
                  <a:cubicBezTo>
                    <a:pt x="3419" y="4547"/>
                    <a:pt x="2956" y="5684"/>
                    <a:pt x="2956" y="5002"/>
                  </a:cubicBezTo>
                  <a:cubicBezTo>
                    <a:pt x="2956" y="3865"/>
                    <a:pt x="2647" y="3183"/>
                    <a:pt x="2956" y="2728"/>
                  </a:cubicBezTo>
                  <a:cubicBezTo>
                    <a:pt x="2956" y="2501"/>
                    <a:pt x="2493" y="2501"/>
                    <a:pt x="3110" y="0"/>
                  </a:cubicBezTo>
                  <a:cubicBezTo>
                    <a:pt x="2956" y="0"/>
                    <a:pt x="796" y="1137"/>
                    <a:pt x="333" y="1364"/>
                  </a:cubicBezTo>
                  <a:cubicBezTo>
                    <a:pt x="-130" y="1364"/>
                    <a:pt x="24" y="1364"/>
                    <a:pt x="24" y="2501"/>
                  </a:cubicBezTo>
                  <a:cubicBezTo>
                    <a:pt x="24" y="3183"/>
                    <a:pt x="24" y="10914"/>
                    <a:pt x="24" y="10914"/>
                  </a:cubicBezTo>
                  <a:cubicBezTo>
                    <a:pt x="487" y="10914"/>
                    <a:pt x="1259" y="11368"/>
                    <a:pt x="1567" y="10914"/>
                  </a:cubicBezTo>
                  <a:cubicBezTo>
                    <a:pt x="1567" y="10686"/>
                    <a:pt x="950" y="10686"/>
                    <a:pt x="1259" y="9549"/>
                  </a:cubicBezTo>
                  <a:cubicBezTo>
                    <a:pt x="1567" y="8413"/>
                    <a:pt x="2493" y="9095"/>
                    <a:pt x="2493" y="8413"/>
                  </a:cubicBezTo>
                  <a:cubicBezTo>
                    <a:pt x="2493" y="7731"/>
                    <a:pt x="3419" y="8413"/>
                    <a:pt x="2647" y="7731"/>
                  </a:cubicBezTo>
                  <a:cubicBezTo>
                    <a:pt x="2493" y="7503"/>
                    <a:pt x="2956" y="7731"/>
                    <a:pt x="3110" y="7503"/>
                  </a:cubicBezTo>
                  <a:cubicBezTo>
                    <a:pt x="3419" y="7048"/>
                    <a:pt x="3419" y="7731"/>
                    <a:pt x="3881" y="8185"/>
                  </a:cubicBezTo>
                  <a:cubicBezTo>
                    <a:pt x="4344" y="8185"/>
                    <a:pt x="3573" y="8413"/>
                    <a:pt x="4807" y="8413"/>
                  </a:cubicBezTo>
                  <a:cubicBezTo>
                    <a:pt x="5424" y="8413"/>
                    <a:pt x="4499" y="8867"/>
                    <a:pt x="5270" y="9549"/>
                  </a:cubicBezTo>
                  <a:cubicBezTo>
                    <a:pt x="5424" y="10004"/>
                    <a:pt x="4807" y="10004"/>
                    <a:pt x="4961" y="10232"/>
                  </a:cubicBezTo>
                  <a:cubicBezTo>
                    <a:pt x="5270" y="10686"/>
                    <a:pt x="4807" y="10232"/>
                    <a:pt x="5270" y="10914"/>
                  </a:cubicBezTo>
                  <a:cubicBezTo>
                    <a:pt x="5733" y="11596"/>
                    <a:pt x="6041" y="10914"/>
                    <a:pt x="6504" y="11368"/>
                  </a:cubicBezTo>
                  <a:cubicBezTo>
                    <a:pt x="6659" y="11596"/>
                    <a:pt x="6504" y="10914"/>
                    <a:pt x="7121" y="11368"/>
                  </a:cubicBezTo>
                  <a:cubicBezTo>
                    <a:pt x="7584" y="11596"/>
                    <a:pt x="7430" y="12733"/>
                    <a:pt x="7584" y="13187"/>
                  </a:cubicBezTo>
                  <a:cubicBezTo>
                    <a:pt x="8047" y="13415"/>
                    <a:pt x="7893" y="14097"/>
                    <a:pt x="8510" y="14779"/>
                  </a:cubicBezTo>
                  <a:cubicBezTo>
                    <a:pt x="9281" y="15916"/>
                    <a:pt x="9744" y="17053"/>
                    <a:pt x="10207" y="17053"/>
                  </a:cubicBezTo>
                  <a:cubicBezTo>
                    <a:pt x="10361" y="17053"/>
                    <a:pt x="11596" y="19099"/>
                    <a:pt x="12059" y="18872"/>
                  </a:cubicBezTo>
                  <a:cubicBezTo>
                    <a:pt x="12367" y="18417"/>
                    <a:pt x="12521" y="19099"/>
                    <a:pt x="12984" y="19554"/>
                  </a:cubicBezTo>
                  <a:cubicBezTo>
                    <a:pt x="13293" y="19554"/>
                    <a:pt x="12830" y="19554"/>
                    <a:pt x="12984" y="20918"/>
                  </a:cubicBezTo>
                  <a:cubicBezTo>
                    <a:pt x="13756" y="20463"/>
                    <a:pt x="13756" y="21600"/>
                    <a:pt x="13910" y="21145"/>
                  </a:cubicBezTo>
                  <a:cubicBezTo>
                    <a:pt x="14219" y="21145"/>
                    <a:pt x="14219" y="21145"/>
                    <a:pt x="14373" y="21600"/>
                  </a:cubicBezTo>
                  <a:cubicBezTo>
                    <a:pt x="14373" y="21145"/>
                    <a:pt x="14373" y="20918"/>
                    <a:pt x="14681" y="20236"/>
                  </a:cubicBezTo>
                  <a:cubicBezTo>
                    <a:pt x="15144" y="19099"/>
                    <a:pt x="15453" y="19099"/>
                    <a:pt x="14836" y="18417"/>
                  </a:cubicBezTo>
                  <a:cubicBezTo>
                    <a:pt x="14681" y="17735"/>
                    <a:pt x="15144" y="17280"/>
                    <a:pt x="14836" y="17053"/>
                  </a:cubicBezTo>
                  <a:cubicBezTo>
                    <a:pt x="14681" y="16598"/>
                    <a:pt x="14373" y="17280"/>
                    <a:pt x="14373" y="16598"/>
                  </a:cubicBezTo>
                  <a:cubicBezTo>
                    <a:pt x="14373" y="16371"/>
                    <a:pt x="14219" y="16371"/>
                    <a:pt x="13910" y="16371"/>
                  </a:cubicBezTo>
                  <a:cubicBezTo>
                    <a:pt x="13756" y="16371"/>
                    <a:pt x="14219" y="15234"/>
                    <a:pt x="14681" y="15234"/>
                  </a:cubicBezTo>
                  <a:cubicBezTo>
                    <a:pt x="15144" y="15688"/>
                    <a:pt x="15453" y="15688"/>
                    <a:pt x="15607" y="14779"/>
                  </a:cubicBezTo>
                  <a:cubicBezTo>
                    <a:pt x="16070" y="13869"/>
                    <a:pt x="15453" y="13869"/>
                    <a:pt x="16070" y="13869"/>
                  </a:cubicBezTo>
                  <a:cubicBezTo>
                    <a:pt x="16533" y="13869"/>
                    <a:pt x="16070" y="12733"/>
                    <a:pt x="16533" y="12278"/>
                  </a:cubicBezTo>
                  <a:cubicBezTo>
                    <a:pt x="16533" y="12051"/>
                    <a:pt x="16533" y="12733"/>
                    <a:pt x="17304" y="12278"/>
                  </a:cubicBezTo>
                  <a:cubicBezTo>
                    <a:pt x="17767" y="12051"/>
                    <a:pt x="17459" y="11596"/>
                    <a:pt x="17767" y="11596"/>
                  </a:cubicBezTo>
                  <a:cubicBezTo>
                    <a:pt x="17921" y="11596"/>
                    <a:pt x="17921" y="12278"/>
                    <a:pt x="17921" y="12278"/>
                  </a:cubicBezTo>
                  <a:cubicBezTo>
                    <a:pt x="18230" y="12278"/>
                    <a:pt x="18230" y="12278"/>
                    <a:pt x="17921" y="12733"/>
                  </a:cubicBezTo>
                  <a:cubicBezTo>
                    <a:pt x="17767" y="13187"/>
                    <a:pt x="17459" y="13415"/>
                    <a:pt x="17767" y="13415"/>
                  </a:cubicBezTo>
                  <a:cubicBezTo>
                    <a:pt x="17921" y="13415"/>
                    <a:pt x="17767" y="14097"/>
                    <a:pt x="18384" y="13869"/>
                  </a:cubicBezTo>
                  <a:cubicBezTo>
                    <a:pt x="18693" y="13415"/>
                    <a:pt x="18693" y="13415"/>
                    <a:pt x="19156" y="14097"/>
                  </a:cubicBezTo>
                  <a:cubicBezTo>
                    <a:pt x="19619" y="14552"/>
                    <a:pt x="19619" y="13187"/>
                    <a:pt x="19927" y="13415"/>
                  </a:cubicBezTo>
                  <a:cubicBezTo>
                    <a:pt x="20390" y="13415"/>
                    <a:pt x="20390" y="13187"/>
                    <a:pt x="20853" y="12278"/>
                  </a:cubicBezTo>
                  <a:cubicBezTo>
                    <a:pt x="21470" y="12051"/>
                    <a:pt x="20853" y="12278"/>
                    <a:pt x="20081" y="11596"/>
                  </a:cubicBezTo>
                  <a:cubicBezTo>
                    <a:pt x="19156" y="10914"/>
                    <a:pt x="19310" y="10004"/>
                    <a:pt x="18847" y="10914"/>
                  </a:cubicBezTo>
                  <a:cubicBezTo>
                    <a:pt x="18693" y="12051"/>
                    <a:pt x="17921" y="10914"/>
                    <a:pt x="17459" y="10686"/>
                  </a:cubicBezTo>
                  <a:cubicBezTo>
                    <a:pt x="16996" y="10232"/>
                    <a:pt x="19310" y="8867"/>
                    <a:pt x="18384" y="8413"/>
                  </a:cubicBezTo>
                  <a:cubicBezTo>
                    <a:pt x="18230" y="8867"/>
                    <a:pt x="18230" y="8867"/>
                    <a:pt x="18230" y="8867"/>
                  </a:cubicBezTo>
                  <a:cubicBezTo>
                    <a:pt x="17921" y="8867"/>
                    <a:pt x="18230" y="9095"/>
                    <a:pt x="17921" y="9095"/>
                  </a:cubicBezTo>
                  <a:cubicBezTo>
                    <a:pt x="17767" y="9095"/>
                    <a:pt x="17921" y="8867"/>
                    <a:pt x="17767" y="9095"/>
                  </a:cubicBezTo>
                  <a:cubicBezTo>
                    <a:pt x="17304" y="9549"/>
                    <a:pt x="16996" y="10004"/>
                    <a:pt x="16841" y="10232"/>
                  </a:cubicBezTo>
                  <a:cubicBezTo>
                    <a:pt x="16533" y="10686"/>
                    <a:pt x="16533" y="10686"/>
                    <a:pt x="16379" y="10686"/>
                  </a:cubicBezTo>
                  <a:cubicBezTo>
                    <a:pt x="15916" y="10914"/>
                    <a:pt x="16070" y="11368"/>
                    <a:pt x="15916" y="11368"/>
                  </a:cubicBezTo>
                  <a:cubicBezTo>
                    <a:pt x="15607" y="11596"/>
                    <a:pt x="15453" y="12051"/>
                    <a:pt x="15453" y="12278"/>
                  </a:cubicBezTo>
                  <a:cubicBezTo>
                    <a:pt x="15607" y="12733"/>
                    <a:pt x="15453" y="13187"/>
                    <a:pt x="15144" y="12733"/>
                  </a:cubicBezTo>
                  <a:cubicBezTo>
                    <a:pt x="14681" y="12278"/>
                    <a:pt x="14681" y="12278"/>
                    <a:pt x="14681" y="12278"/>
                  </a:cubicBezTo>
                  <a:cubicBezTo>
                    <a:pt x="14836" y="11596"/>
                    <a:pt x="14836" y="11596"/>
                    <a:pt x="14836" y="11596"/>
                  </a:cubicBezTo>
                  <a:cubicBezTo>
                    <a:pt x="14836" y="11596"/>
                    <a:pt x="14836" y="12051"/>
                    <a:pt x="14681" y="11596"/>
                  </a:cubicBezTo>
                  <a:cubicBezTo>
                    <a:pt x="14681" y="11368"/>
                    <a:pt x="14681" y="11368"/>
                    <a:pt x="13756" y="11368"/>
                  </a:cubicBezTo>
                  <a:cubicBezTo>
                    <a:pt x="12984" y="11596"/>
                    <a:pt x="12984" y="11368"/>
                    <a:pt x="12984" y="10686"/>
                  </a:cubicBezTo>
                  <a:cubicBezTo>
                    <a:pt x="12984" y="10004"/>
                    <a:pt x="12984" y="9095"/>
                    <a:pt x="12830" y="9095"/>
                  </a:cubicBezTo>
                  <a:cubicBezTo>
                    <a:pt x="12367" y="9095"/>
                    <a:pt x="12367" y="9095"/>
                    <a:pt x="12367" y="9095"/>
                  </a:cubicBezTo>
                  <a:cubicBezTo>
                    <a:pt x="12367" y="9095"/>
                    <a:pt x="12367" y="8867"/>
                    <a:pt x="12367" y="8185"/>
                  </a:cubicBezTo>
                  <a:cubicBezTo>
                    <a:pt x="12521" y="7048"/>
                    <a:pt x="12521" y="6366"/>
                    <a:pt x="12367" y="7048"/>
                  </a:cubicBezTo>
                  <a:cubicBezTo>
                    <a:pt x="11904" y="7503"/>
                    <a:pt x="12059" y="5912"/>
                    <a:pt x="11596" y="5684"/>
                  </a:cubicBezTo>
                  <a:cubicBezTo>
                    <a:pt x="11133" y="5229"/>
                    <a:pt x="11133" y="4547"/>
                    <a:pt x="10670" y="5002"/>
                  </a:cubicBezTo>
                  <a:cubicBezTo>
                    <a:pt x="9899" y="5684"/>
                    <a:pt x="9436" y="5002"/>
                    <a:pt x="8356" y="5229"/>
                  </a:cubicBezTo>
                  <a:cubicBezTo>
                    <a:pt x="7430" y="5684"/>
                    <a:pt x="7430" y="5684"/>
                    <a:pt x="6967" y="5002"/>
                  </a:cubicBezTo>
                  <a:cubicBezTo>
                    <a:pt x="6659" y="4320"/>
                    <a:pt x="6504" y="3865"/>
                    <a:pt x="6504" y="3638"/>
                  </a:cubicBezTo>
                  <a:cubicBezTo>
                    <a:pt x="6196" y="3638"/>
                    <a:pt x="6504" y="3183"/>
                    <a:pt x="6504" y="318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Freeform 51">
              <a:extLst>
                <a:ext uri="{FF2B5EF4-FFF2-40B4-BE49-F238E27FC236}">
                  <a16:creationId xmlns:a16="http://schemas.microsoft.com/office/drawing/2014/main" id="{943C9CC9-5AAE-9408-18A6-B5E4F4A9661D}"/>
                </a:ext>
              </a:extLst>
            </p:cNvPr>
            <p:cNvSpPr/>
            <p:nvPr/>
          </p:nvSpPr>
          <p:spPr>
            <a:xfrm>
              <a:off x="6219768" y="1879453"/>
              <a:ext cx="285323" cy="144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2" extrusionOk="0">
                  <a:moveTo>
                    <a:pt x="3265" y="4321"/>
                  </a:moveTo>
                  <a:cubicBezTo>
                    <a:pt x="4772" y="5260"/>
                    <a:pt x="1005" y="8077"/>
                    <a:pt x="1758" y="9016"/>
                  </a:cubicBezTo>
                  <a:cubicBezTo>
                    <a:pt x="2512" y="9486"/>
                    <a:pt x="3767" y="11834"/>
                    <a:pt x="4019" y="9486"/>
                  </a:cubicBezTo>
                  <a:cubicBezTo>
                    <a:pt x="4772" y="7608"/>
                    <a:pt x="4521" y="9486"/>
                    <a:pt x="6028" y="10895"/>
                  </a:cubicBezTo>
                  <a:cubicBezTo>
                    <a:pt x="7284" y="12303"/>
                    <a:pt x="8288" y="11834"/>
                    <a:pt x="7284" y="12303"/>
                  </a:cubicBezTo>
                  <a:cubicBezTo>
                    <a:pt x="6279" y="14182"/>
                    <a:pt x="6279" y="14651"/>
                    <a:pt x="5526" y="14651"/>
                  </a:cubicBezTo>
                  <a:cubicBezTo>
                    <a:pt x="5274" y="14182"/>
                    <a:pt x="5274" y="16999"/>
                    <a:pt x="4521" y="16060"/>
                  </a:cubicBezTo>
                  <a:cubicBezTo>
                    <a:pt x="3767" y="14651"/>
                    <a:pt x="3767" y="14651"/>
                    <a:pt x="3265" y="15590"/>
                  </a:cubicBezTo>
                  <a:cubicBezTo>
                    <a:pt x="3014" y="16060"/>
                    <a:pt x="3014" y="15590"/>
                    <a:pt x="2512" y="16999"/>
                  </a:cubicBezTo>
                  <a:cubicBezTo>
                    <a:pt x="2260" y="17468"/>
                    <a:pt x="2512" y="16060"/>
                    <a:pt x="2260" y="16060"/>
                  </a:cubicBezTo>
                  <a:cubicBezTo>
                    <a:pt x="1507" y="15590"/>
                    <a:pt x="251" y="15590"/>
                    <a:pt x="251" y="16060"/>
                  </a:cubicBezTo>
                  <a:cubicBezTo>
                    <a:pt x="251" y="17468"/>
                    <a:pt x="0" y="16060"/>
                    <a:pt x="0" y="17468"/>
                  </a:cubicBezTo>
                  <a:cubicBezTo>
                    <a:pt x="0" y="19816"/>
                    <a:pt x="2512" y="18408"/>
                    <a:pt x="2512" y="18877"/>
                  </a:cubicBezTo>
                  <a:cubicBezTo>
                    <a:pt x="3014" y="20286"/>
                    <a:pt x="4019" y="17468"/>
                    <a:pt x="4521" y="18877"/>
                  </a:cubicBezTo>
                  <a:cubicBezTo>
                    <a:pt x="4772" y="21225"/>
                    <a:pt x="5274" y="19816"/>
                    <a:pt x="5526" y="20286"/>
                  </a:cubicBezTo>
                  <a:cubicBezTo>
                    <a:pt x="6028" y="21225"/>
                    <a:pt x="6028" y="18877"/>
                    <a:pt x="7284" y="19816"/>
                  </a:cubicBezTo>
                  <a:cubicBezTo>
                    <a:pt x="8288" y="20286"/>
                    <a:pt x="8037" y="18877"/>
                    <a:pt x="8791" y="19816"/>
                  </a:cubicBezTo>
                  <a:cubicBezTo>
                    <a:pt x="10298" y="18877"/>
                    <a:pt x="8037" y="16999"/>
                    <a:pt x="9795" y="16060"/>
                  </a:cubicBezTo>
                  <a:cubicBezTo>
                    <a:pt x="11302" y="15590"/>
                    <a:pt x="10549" y="14182"/>
                    <a:pt x="11302" y="14182"/>
                  </a:cubicBezTo>
                  <a:cubicBezTo>
                    <a:pt x="12558" y="14651"/>
                    <a:pt x="12056" y="11834"/>
                    <a:pt x="12558" y="14182"/>
                  </a:cubicBezTo>
                  <a:cubicBezTo>
                    <a:pt x="12809" y="16060"/>
                    <a:pt x="13312" y="14182"/>
                    <a:pt x="13563" y="14651"/>
                  </a:cubicBezTo>
                  <a:cubicBezTo>
                    <a:pt x="14316" y="15590"/>
                    <a:pt x="14316" y="14182"/>
                    <a:pt x="14819" y="11834"/>
                  </a:cubicBezTo>
                  <a:cubicBezTo>
                    <a:pt x="15070" y="10425"/>
                    <a:pt x="17330" y="12303"/>
                    <a:pt x="17833" y="9486"/>
                  </a:cubicBezTo>
                  <a:cubicBezTo>
                    <a:pt x="18084" y="8077"/>
                    <a:pt x="20093" y="7608"/>
                    <a:pt x="20847" y="6668"/>
                  </a:cubicBezTo>
                  <a:cubicBezTo>
                    <a:pt x="21349" y="5729"/>
                    <a:pt x="21349" y="6668"/>
                    <a:pt x="21600" y="5260"/>
                  </a:cubicBezTo>
                  <a:cubicBezTo>
                    <a:pt x="20847" y="2912"/>
                    <a:pt x="20093" y="4321"/>
                    <a:pt x="19842" y="2912"/>
                  </a:cubicBezTo>
                  <a:cubicBezTo>
                    <a:pt x="19842" y="1503"/>
                    <a:pt x="18084" y="1503"/>
                    <a:pt x="15572" y="1503"/>
                  </a:cubicBezTo>
                  <a:cubicBezTo>
                    <a:pt x="12558" y="1034"/>
                    <a:pt x="12558" y="2442"/>
                    <a:pt x="11805" y="1503"/>
                  </a:cubicBezTo>
                  <a:cubicBezTo>
                    <a:pt x="11302" y="1034"/>
                    <a:pt x="10298" y="-375"/>
                    <a:pt x="9042" y="95"/>
                  </a:cubicBezTo>
                  <a:cubicBezTo>
                    <a:pt x="7535" y="1034"/>
                    <a:pt x="8791" y="4321"/>
                    <a:pt x="8037" y="3851"/>
                  </a:cubicBezTo>
                  <a:cubicBezTo>
                    <a:pt x="7284" y="2912"/>
                    <a:pt x="5526" y="1503"/>
                    <a:pt x="4521" y="1503"/>
                  </a:cubicBezTo>
                  <a:cubicBezTo>
                    <a:pt x="3265" y="2442"/>
                    <a:pt x="3265" y="3851"/>
                    <a:pt x="3265" y="432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Freeform 52">
              <a:extLst>
                <a:ext uri="{FF2B5EF4-FFF2-40B4-BE49-F238E27FC236}">
                  <a16:creationId xmlns:a16="http://schemas.microsoft.com/office/drawing/2014/main" id="{267550FC-1439-F648-BB41-751883651F2E}"/>
                </a:ext>
              </a:extLst>
            </p:cNvPr>
            <p:cNvSpPr/>
            <p:nvPr/>
          </p:nvSpPr>
          <p:spPr>
            <a:xfrm>
              <a:off x="6166049" y="1957100"/>
              <a:ext cx="207127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783" extrusionOk="0">
                  <a:moveTo>
                    <a:pt x="10191" y="3888"/>
                  </a:moveTo>
                  <a:cubicBezTo>
                    <a:pt x="8504" y="4752"/>
                    <a:pt x="8841" y="3456"/>
                    <a:pt x="8504" y="3456"/>
                  </a:cubicBezTo>
                  <a:cubicBezTo>
                    <a:pt x="7829" y="3456"/>
                    <a:pt x="8504" y="2592"/>
                    <a:pt x="8841" y="2160"/>
                  </a:cubicBezTo>
                  <a:cubicBezTo>
                    <a:pt x="9516" y="1296"/>
                    <a:pt x="9516" y="1296"/>
                    <a:pt x="8841" y="1296"/>
                  </a:cubicBezTo>
                  <a:cubicBezTo>
                    <a:pt x="8841" y="1296"/>
                    <a:pt x="8841" y="0"/>
                    <a:pt x="8504" y="0"/>
                  </a:cubicBezTo>
                  <a:cubicBezTo>
                    <a:pt x="7829" y="0"/>
                    <a:pt x="8504" y="864"/>
                    <a:pt x="7491" y="1296"/>
                  </a:cubicBezTo>
                  <a:cubicBezTo>
                    <a:pt x="5804" y="2160"/>
                    <a:pt x="5804" y="864"/>
                    <a:pt x="5804" y="1296"/>
                  </a:cubicBezTo>
                  <a:cubicBezTo>
                    <a:pt x="4791" y="2160"/>
                    <a:pt x="5804" y="3888"/>
                    <a:pt x="4791" y="3888"/>
                  </a:cubicBezTo>
                  <a:cubicBezTo>
                    <a:pt x="3104" y="3888"/>
                    <a:pt x="4791" y="3888"/>
                    <a:pt x="3779" y="6048"/>
                  </a:cubicBezTo>
                  <a:cubicBezTo>
                    <a:pt x="3104" y="7344"/>
                    <a:pt x="2766" y="7344"/>
                    <a:pt x="1754" y="6912"/>
                  </a:cubicBezTo>
                  <a:cubicBezTo>
                    <a:pt x="741" y="6912"/>
                    <a:pt x="-271" y="8640"/>
                    <a:pt x="66" y="8640"/>
                  </a:cubicBezTo>
                  <a:cubicBezTo>
                    <a:pt x="741" y="8640"/>
                    <a:pt x="1079" y="8640"/>
                    <a:pt x="1079" y="9504"/>
                  </a:cubicBezTo>
                  <a:cubicBezTo>
                    <a:pt x="1079" y="10800"/>
                    <a:pt x="1754" y="9504"/>
                    <a:pt x="2091" y="9936"/>
                  </a:cubicBezTo>
                  <a:cubicBezTo>
                    <a:pt x="2766" y="10800"/>
                    <a:pt x="1754" y="11664"/>
                    <a:pt x="2091" y="12960"/>
                  </a:cubicBezTo>
                  <a:cubicBezTo>
                    <a:pt x="3104" y="14256"/>
                    <a:pt x="2766" y="14256"/>
                    <a:pt x="1754" y="15984"/>
                  </a:cubicBezTo>
                  <a:cubicBezTo>
                    <a:pt x="1079" y="17712"/>
                    <a:pt x="1079" y="18144"/>
                    <a:pt x="1079" y="19008"/>
                  </a:cubicBezTo>
                  <a:cubicBezTo>
                    <a:pt x="1754" y="20304"/>
                    <a:pt x="2091" y="20304"/>
                    <a:pt x="2091" y="19008"/>
                  </a:cubicBezTo>
                  <a:cubicBezTo>
                    <a:pt x="2766" y="18144"/>
                    <a:pt x="3104" y="18144"/>
                    <a:pt x="4454" y="18144"/>
                  </a:cubicBezTo>
                  <a:cubicBezTo>
                    <a:pt x="4791" y="17712"/>
                    <a:pt x="5466" y="19008"/>
                    <a:pt x="5466" y="19008"/>
                  </a:cubicBezTo>
                  <a:cubicBezTo>
                    <a:pt x="5804" y="19008"/>
                    <a:pt x="5466" y="17712"/>
                    <a:pt x="5804" y="16848"/>
                  </a:cubicBezTo>
                  <a:cubicBezTo>
                    <a:pt x="6816" y="15984"/>
                    <a:pt x="7491" y="17712"/>
                    <a:pt x="7829" y="16848"/>
                  </a:cubicBezTo>
                  <a:cubicBezTo>
                    <a:pt x="8504" y="15984"/>
                    <a:pt x="7491" y="15552"/>
                    <a:pt x="7829" y="14688"/>
                  </a:cubicBezTo>
                  <a:cubicBezTo>
                    <a:pt x="8841" y="14256"/>
                    <a:pt x="8504" y="12096"/>
                    <a:pt x="10191" y="12960"/>
                  </a:cubicBezTo>
                  <a:cubicBezTo>
                    <a:pt x="11542" y="13392"/>
                    <a:pt x="10529" y="14256"/>
                    <a:pt x="10529" y="14688"/>
                  </a:cubicBezTo>
                  <a:cubicBezTo>
                    <a:pt x="10867" y="15552"/>
                    <a:pt x="11542" y="13392"/>
                    <a:pt x="11542" y="15984"/>
                  </a:cubicBezTo>
                  <a:cubicBezTo>
                    <a:pt x="10867" y="20304"/>
                    <a:pt x="11542" y="21600"/>
                    <a:pt x="12554" y="20304"/>
                  </a:cubicBezTo>
                  <a:cubicBezTo>
                    <a:pt x="13567" y="19440"/>
                    <a:pt x="14579" y="19440"/>
                    <a:pt x="14579" y="19008"/>
                  </a:cubicBezTo>
                  <a:cubicBezTo>
                    <a:pt x="14579" y="18144"/>
                    <a:pt x="15254" y="18144"/>
                    <a:pt x="15592" y="17712"/>
                  </a:cubicBezTo>
                  <a:cubicBezTo>
                    <a:pt x="16267" y="16848"/>
                    <a:pt x="17954" y="16848"/>
                    <a:pt x="17279" y="17712"/>
                  </a:cubicBezTo>
                  <a:cubicBezTo>
                    <a:pt x="16604" y="19008"/>
                    <a:pt x="17279" y="19008"/>
                    <a:pt x="18292" y="17712"/>
                  </a:cubicBezTo>
                  <a:cubicBezTo>
                    <a:pt x="19304" y="16848"/>
                    <a:pt x="20317" y="17712"/>
                    <a:pt x="19979" y="18144"/>
                  </a:cubicBezTo>
                  <a:cubicBezTo>
                    <a:pt x="20992" y="18144"/>
                    <a:pt x="21329" y="17712"/>
                    <a:pt x="20992" y="16848"/>
                  </a:cubicBezTo>
                  <a:cubicBezTo>
                    <a:pt x="19979" y="15984"/>
                    <a:pt x="20992" y="14688"/>
                    <a:pt x="20317" y="14256"/>
                  </a:cubicBezTo>
                  <a:cubicBezTo>
                    <a:pt x="19979" y="13392"/>
                    <a:pt x="20317" y="12960"/>
                    <a:pt x="20317" y="12096"/>
                  </a:cubicBezTo>
                  <a:cubicBezTo>
                    <a:pt x="19979" y="11664"/>
                    <a:pt x="18292" y="10800"/>
                    <a:pt x="18292" y="12096"/>
                  </a:cubicBezTo>
                  <a:cubicBezTo>
                    <a:pt x="18292" y="12960"/>
                    <a:pt x="17279" y="11664"/>
                    <a:pt x="17954" y="9936"/>
                  </a:cubicBezTo>
                  <a:cubicBezTo>
                    <a:pt x="17954" y="9504"/>
                    <a:pt x="16604" y="9504"/>
                    <a:pt x="17279" y="8208"/>
                  </a:cubicBezTo>
                  <a:cubicBezTo>
                    <a:pt x="16267" y="7344"/>
                    <a:pt x="16604" y="8640"/>
                    <a:pt x="15254" y="8208"/>
                  </a:cubicBezTo>
                  <a:cubicBezTo>
                    <a:pt x="13567" y="7344"/>
                    <a:pt x="13567" y="9504"/>
                    <a:pt x="13229" y="8640"/>
                  </a:cubicBezTo>
                  <a:cubicBezTo>
                    <a:pt x="12554" y="8208"/>
                    <a:pt x="12217" y="9504"/>
                    <a:pt x="11542" y="7344"/>
                  </a:cubicBezTo>
                  <a:cubicBezTo>
                    <a:pt x="10867" y="6048"/>
                    <a:pt x="9516" y="8640"/>
                    <a:pt x="8841" y="7344"/>
                  </a:cubicBezTo>
                  <a:cubicBezTo>
                    <a:pt x="8841" y="6912"/>
                    <a:pt x="5466" y="8208"/>
                    <a:pt x="5466" y="6048"/>
                  </a:cubicBezTo>
                  <a:cubicBezTo>
                    <a:pt x="5466" y="4752"/>
                    <a:pt x="5804" y="6048"/>
                    <a:pt x="5804" y="4752"/>
                  </a:cubicBezTo>
                  <a:cubicBezTo>
                    <a:pt x="5804" y="3888"/>
                    <a:pt x="7491" y="3888"/>
                    <a:pt x="8504" y="4752"/>
                  </a:cubicBezTo>
                  <a:cubicBezTo>
                    <a:pt x="8841" y="4752"/>
                    <a:pt x="8504" y="6048"/>
                    <a:pt x="8841" y="5616"/>
                  </a:cubicBezTo>
                  <a:cubicBezTo>
                    <a:pt x="9516" y="3888"/>
                    <a:pt x="9516" y="4752"/>
                    <a:pt x="10191" y="388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Freeform 53">
              <a:extLst>
                <a:ext uri="{FF2B5EF4-FFF2-40B4-BE49-F238E27FC236}">
                  <a16:creationId xmlns:a16="http://schemas.microsoft.com/office/drawing/2014/main" id="{C6F7FB9F-D141-14AB-D95C-5981E975E765}"/>
                </a:ext>
              </a:extLst>
            </p:cNvPr>
            <p:cNvSpPr/>
            <p:nvPr/>
          </p:nvSpPr>
          <p:spPr>
            <a:xfrm>
              <a:off x="7551004" y="2516085"/>
              <a:ext cx="51056" cy="11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9" h="18905" extrusionOk="0">
                  <a:moveTo>
                    <a:pt x="3042" y="5444"/>
                  </a:moveTo>
                  <a:cubicBezTo>
                    <a:pt x="9395" y="2283"/>
                    <a:pt x="11936" y="1229"/>
                    <a:pt x="13206" y="702"/>
                  </a:cubicBezTo>
                  <a:cubicBezTo>
                    <a:pt x="15748" y="702"/>
                    <a:pt x="15748" y="-878"/>
                    <a:pt x="17018" y="702"/>
                  </a:cubicBezTo>
                  <a:cubicBezTo>
                    <a:pt x="20830" y="2283"/>
                    <a:pt x="17018" y="2283"/>
                    <a:pt x="19559" y="3863"/>
                  </a:cubicBezTo>
                  <a:cubicBezTo>
                    <a:pt x="19559" y="4917"/>
                    <a:pt x="17018" y="6498"/>
                    <a:pt x="15748" y="10712"/>
                  </a:cubicBezTo>
                  <a:cubicBezTo>
                    <a:pt x="13206" y="15454"/>
                    <a:pt x="9395" y="13873"/>
                    <a:pt x="9395" y="17034"/>
                  </a:cubicBezTo>
                  <a:cubicBezTo>
                    <a:pt x="9395" y="20722"/>
                    <a:pt x="8124" y="18088"/>
                    <a:pt x="5583" y="16507"/>
                  </a:cubicBezTo>
                  <a:cubicBezTo>
                    <a:pt x="5583" y="14927"/>
                    <a:pt x="3042" y="16507"/>
                    <a:pt x="1771" y="12820"/>
                  </a:cubicBezTo>
                  <a:cubicBezTo>
                    <a:pt x="-770" y="10712"/>
                    <a:pt x="-770" y="9132"/>
                    <a:pt x="3042" y="544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D7EBD555-75EC-247B-D184-3C391AE32D8F}"/>
                </a:ext>
              </a:extLst>
            </p:cNvPr>
            <p:cNvSpPr/>
            <p:nvPr/>
          </p:nvSpPr>
          <p:spPr>
            <a:xfrm>
              <a:off x="7668590" y="1887061"/>
              <a:ext cx="165726" cy="19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extrusionOk="0">
                  <a:moveTo>
                    <a:pt x="0" y="12039"/>
                  </a:moveTo>
                  <a:cubicBezTo>
                    <a:pt x="0" y="12748"/>
                    <a:pt x="432" y="13810"/>
                    <a:pt x="1296" y="13102"/>
                  </a:cubicBezTo>
                  <a:cubicBezTo>
                    <a:pt x="1728" y="12748"/>
                    <a:pt x="3888" y="13810"/>
                    <a:pt x="3024" y="14872"/>
                  </a:cubicBezTo>
                  <a:cubicBezTo>
                    <a:pt x="3024" y="15934"/>
                    <a:pt x="1728" y="16643"/>
                    <a:pt x="2592" y="16997"/>
                  </a:cubicBezTo>
                  <a:cubicBezTo>
                    <a:pt x="3024" y="17705"/>
                    <a:pt x="1728" y="16997"/>
                    <a:pt x="1728" y="18059"/>
                  </a:cubicBezTo>
                  <a:cubicBezTo>
                    <a:pt x="1296" y="19121"/>
                    <a:pt x="0" y="19121"/>
                    <a:pt x="1728" y="19121"/>
                  </a:cubicBezTo>
                  <a:cubicBezTo>
                    <a:pt x="3024" y="19830"/>
                    <a:pt x="432" y="19830"/>
                    <a:pt x="2592" y="20184"/>
                  </a:cubicBezTo>
                  <a:cubicBezTo>
                    <a:pt x="3888" y="20184"/>
                    <a:pt x="2592" y="21600"/>
                    <a:pt x="3888" y="20892"/>
                  </a:cubicBezTo>
                  <a:cubicBezTo>
                    <a:pt x="4752" y="20184"/>
                    <a:pt x="3888" y="19121"/>
                    <a:pt x="5184" y="20184"/>
                  </a:cubicBezTo>
                  <a:cubicBezTo>
                    <a:pt x="6048" y="20892"/>
                    <a:pt x="6048" y="20892"/>
                    <a:pt x="6048" y="20184"/>
                  </a:cubicBezTo>
                  <a:cubicBezTo>
                    <a:pt x="6480" y="19830"/>
                    <a:pt x="7344" y="20184"/>
                    <a:pt x="7776" y="20184"/>
                  </a:cubicBezTo>
                  <a:cubicBezTo>
                    <a:pt x="7776" y="19830"/>
                    <a:pt x="7776" y="19121"/>
                    <a:pt x="9072" y="18767"/>
                  </a:cubicBezTo>
                  <a:cubicBezTo>
                    <a:pt x="11232" y="18059"/>
                    <a:pt x="11664" y="18767"/>
                    <a:pt x="12960" y="18059"/>
                  </a:cubicBezTo>
                  <a:cubicBezTo>
                    <a:pt x="13824" y="18059"/>
                    <a:pt x="12528" y="17705"/>
                    <a:pt x="13824" y="16997"/>
                  </a:cubicBezTo>
                  <a:cubicBezTo>
                    <a:pt x="12960" y="16643"/>
                    <a:pt x="12960" y="16997"/>
                    <a:pt x="11664" y="15934"/>
                  </a:cubicBezTo>
                  <a:cubicBezTo>
                    <a:pt x="11232" y="14872"/>
                    <a:pt x="10368" y="15226"/>
                    <a:pt x="10368" y="14872"/>
                  </a:cubicBezTo>
                  <a:cubicBezTo>
                    <a:pt x="9936" y="14164"/>
                    <a:pt x="11232" y="15226"/>
                    <a:pt x="10368" y="13810"/>
                  </a:cubicBezTo>
                  <a:cubicBezTo>
                    <a:pt x="10368" y="12039"/>
                    <a:pt x="11232" y="13102"/>
                    <a:pt x="11664" y="12039"/>
                  </a:cubicBezTo>
                  <a:cubicBezTo>
                    <a:pt x="12528" y="10977"/>
                    <a:pt x="12528" y="12748"/>
                    <a:pt x="14256" y="10977"/>
                  </a:cubicBezTo>
                  <a:cubicBezTo>
                    <a:pt x="16416" y="9915"/>
                    <a:pt x="17280" y="8852"/>
                    <a:pt x="17712" y="8852"/>
                  </a:cubicBezTo>
                  <a:cubicBezTo>
                    <a:pt x="18576" y="8852"/>
                    <a:pt x="18576" y="7082"/>
                    <a:pt x="18576" y="6728"/>
                  </a:cubicBezTo>
                  <a:cubicBezTo>
                    <a:pt x="18576" y="6020"/>
                    <a:pt x="17712" y="6020"/>
                    <a:pt x="18576" y="4957"/>
                  </a:cubicBezTo>
                  <a:cubicBezTo>
                    <a:pt x="19872" y="3895"/>
                    <a:pt x="19872" y="3187"/>
                    <a:pt x="20304" y="2833"/>
                  </a:cubicBezTo>
                  <a:cubicBezTo>
                    <a:pt x="21168" y="2833"/>
                    <a:pt x="21168" y="3187"/>
                    <a:pt x="21600" y="2833"/>
                  </a:cubicBezTo>
                  <a:cubicBezTo>
                    <a:pt x="21168" y="2125"/>
                    <a:pt x="21168" y="2125"/>
                    <a:pt x="21168" y="2125"/>
                  </a:cubicBezTo>
                  <a:cubicBezTo>
                    <a:pt x="21168" y="1062"/>
                    <a:pt x="21168" y="2125"/>
                    <a:pt x="20304" y="1770"/>
                  </a:cubicBezTo>
                  <a:cubicBezTo>
                    <a:pt x="19872" y="1062"/>
                    <a:pt x="20304" y="708"/>
                    <a:pt x="19008" y="0"/>
                  </a:cubicBezTo>
                  <a:cubicBezTo>
                    <a:pt x="17712" y="0"/>
                    <a:pt x="19008" y="2833"/>
                    <a:pt x="17712" y="2125"/>
                  </a:cubicBezTo>
                  <a:cubicBezTo>
                    <a:pt x="16416" y="2125"/>
                    <a:pt x="17280" y="3187"/>
                    <a:pt x="15552" y="3895"/>
                  </a:cubicBezTo>
                  <a:cubicBezTo>
                    <a:pt x="15120" y="4249"/>
                    <a:pt x="15552" y="3895"/>
                    <a:pt x="14256" y="3895"/>
                  </a:cubicBezTo>
                  <a:cubicBezTo>
                    <a:pt x="13824" y="4249"/>
                    <a:pt x="12528" y="3187"/>
                    <a:pt x="12528" y="4249"/>
                  </a:cubicBezTo>
                  <a:cubicBezTo>
                    <a:pt x="12528" y="5311"/>
                    <a:pt x="13824" y="5311"/>
                    <a:pt x="12960" y="6020"/>
                  </a:cubicBezTo>
                  <a:cubicBezTo>
                    <a:pt x="12528" y="6728"/>
                    <a:pt x="12528" y="6020"/>
                    <a:pt x="11664" y="6020"/>
                  </a:cubicBezTo>
                  <a:cubicBezTo>
                    <a:pt x="11232" y="6728"/>
                    <a:pt x="10368" y="6020"/>
                    <a:pt x="9936" y="6020"/>
                  </a:cubicBezTo>
                  <a:cubicBezTo>
                    <a:pt x="9072" y="6020"/>
                    <a:pt x="9072" y="4249"/>
                    <a:pt x="8640" y="4957"/>
                  </a:cubicBezTo>
                  <a:cubicBezTo>
                    <a:pt x="7776" y="5311"/>
                    <a:pt x="8640" y="4957"/>
                    <a:pt x="7776" y="5311"/>
                  </a:cubicBezTo>
                  <a:cubicBezTo>
                    <a:pt x="7344" y="6020"/>
                    <a:pt x="7776" y="6020"/>
                    <a:pt x="7344" y="6728"/>
                  </a:cubicBezTo>
                  <a:cubicBezTo>
                    <a:pt x="6480" y="7082"/>
                    <a:pt x="6048" y="8144"/>
                    <a:pt x="5184" y="8144"/>
                  </a:cubicBezTo>
                  <a:cubicBezTo>
                    <a:pt x="3888" y="8144"/>
                    <a:pt x="4752" y="8852"/>
                    <a:pt x="3888" y="8852"/>
                  </a:cubicBezTo>
                  <a:cubicBezTo>
                    <a:pt x="3024" y="8852"/>
                    <a:pt x="3888" y="9207"/>
                    <a:pt x="3024" y="9207"/>
                  </a:cubicBezTo>
                  <a:cubicBezTo>
                    <a:pt x="1728" y="9915"/>
                    <a:pt x="2592" y="9915"/>
                    <a:pt x="1728" y="9915"/>
                  </a:cubicBezTo>
                  <a:cubicBezTo>
                    <a:pt x="1296" y="9915"/>
                    <a:pt x="432" y="10977"/>
                    <a:pt x="0" y="11685"/>
                  </a:cubicBezTo>
                  <a:cubicBezTo>
                    <a:pt x="0" y="12039"/>
                    <a:pt x="0" y="12039"/>
                    <a:pt x="0" y="12039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68933345-8273-5E81-A683-2C6D0C5B9ED7}"/>
                </a:ext>
              </a:extLst>
            </p:cNvPr>
            <p:cNvSpPr/>
            <p:nvPr/>
          </p:nvSpPr>
          <p:spPr>
            <a:xfrm>
              <a:off x="7711303" y="2045931"/>
              <a:ext cx="93970" cy="15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extrusionOk="0">
                  <a:moveTo>
                    <a:pt x="3857" y="4050"/>
                  </a:moveTo>
                  <a:cubicBezTo>
                    <a:pt x="3857" y="4500"/>
                    <a:pt x="3857" y="4050"/>
                    <a:pt x="2314" y="4500"/>
                  </a:cubicBezTo>
                  <a:cubicBezTo>
                    <a:pt x="2314" y="5400"/>
                    <a:pt x="4629" y="6300"/>
                    <a:pt x="3857" y="6750"/>
                  </a:cubicBezTo>
                  <a:cubicBezTo>
                    <a:pt x="2314" y="7650"/>
                    <a:pt x="6171" y="7650"/>
                    <a:pt x="4629" y="9000"/>
                  </a:cubicBezTo>
                  <a:cubicBezTo>
                    <a:pt x="4629" y="9450"/>
                    <a:pt x="4629" y="8100"/>
                    <a:pt x="3857" y="8100"/>
                  </a:cubicBezTo>
                  <a:cubicBezTo>
                    <a:pt x="1543" y="8100"/>
                    <a:pt x="1543" y="8100"/>
                    <a:pt x="1543" y="8100"/>
                  </a:cubicBezTo>
                  <a:cubicBezTo>
                    <a:pt x="2314" y="9000"/>
                    <a:pt x="1543" y="9000"/>
                    <a:pt x="1543" y="9000"/>
                  </a:cubicBezTo>
                  <a:cubicBezTo>
                    <a:pt x="0" y="8100"/>
                    <a:pt x="0" y="9450"/>
                    <a:pt x="0" y="9450"/>
                  </a:cubicBezTo>
                  <a:cubicBezTo>
                    <a:pt x="1543" y="10350"/>
                    <a:pt x="2314" y="9000"/>
                    <a:pt x="2314" y="10350"/>
                  </a:cubicBezTo>
                  <a:cubicBezTo>
                    <a:pt x="2314" y="11250"/>
                    <a:pt x="2314" y="12600"/>
                    <a:pt x="2314" y="12600"/>
                  </a:cubicBezTo>
                  <a:cubicBezTo>
                    <a:pt x="3857" y="13050"/>
                    <a:pt x="2314" y="13050"/>
                    <a:pt x="3857" y="13950"/>
                  </a:cubicBezTo>
                  <a:cubicBezTo>
                    <a:pt x="4629" y="14400"/>
                    <a:pt x="2314" y="13950"/>
                    <a:pt x="2314" y="15300"/>
                  </a:cubicBezTo>
                  <a:cubicBezTo>
                    <a:pt x="1543" y="16650"/>
                    <a:pt x="0" y="17550"/>
                    <a:pt x="1543" y="17550"/>
                  </a:cubicBezTo>
                  <a:cubicBezTo>
                    <a:pt x="1543" y="18000"/>
                    <a:pt x="1543" y="18000"/>
                    <a:pt x="1543" y="18900"/>
                  </a:cubicBezTo>
                  <a:cubicBezTo>
                    <a:pt x="2314" y="19350"/>
                    <a:pt x="1543" y="18900"/>
                    <a:pt x="1543" y="19350"/>
                  </a:cubicBezTo>
                  <a:cubicBezTo>
                    <a:pt x="1543" y="20250"/>
                    <a:pt x="2314" y="19350"/>
                    <a:pt x="2314" y="20250"/>
                  </a:cubicBezTo>
                  <a:cubicBezTo>
                    <a:pt x="2314" y="21600"/>
                    <a:pt x="2314" y="21600"/>
                    <a:pt x="3857" y="20250"/>
                  </a:cubicBezTo>
                  <a:cubicBezTo>
                    <a:pt x="4629" y="18900"/>
                    <a:pt x="3857" y="21150"/>
                    <a:pt x="4629" y="21150"/>
                  </a:cubicBezTo>
                  <a:cubicBezTo>
                    <a:pt x="4629" y="21150"/>
                    <a:pt x="4629" y="20250"/>
                    <a:pt x="6171" y="19350"/>
                  </a:cubicBezTo>
                  <a:cubicBezTo>
                    <a:pt x="6943" y="18900"/>
                    <a:pt x="8486" y="18900"/>
                    <a:pt x="6943" y="19350"/>
                  </a:cubicBezTo>
                  <a:cubicBezTo>
                    <a:pt x="6171" y="20250"/>
                    <a:pt x="6943" y="21150"/>
                    <a:pt x="8486" y="20250"/>
                  </a:cubicBezTo>
                  <a:cubicBezTo>
                    <a:pt x="8486" y="19350"/>
                    <a:pt x="8486" y="19350"/>
                    <a:pt x="8486" y="19350"/>
                  </a:cubicBezTo>
                  <a:cubicBezTo>
                    <a:pt x="8486" y="18900"/>
                    <a:pt x="8486" y="18000"/>
                    <a:pt x="8486" y="18900"/>
                  </a:cubicBezTo>
                  <a:cubicBezTo>
                    <a:pt x="10029" y="19350"/>
                    <a:pt x="10029" y="19350"/>
                    <a:pt x="10029" y="19350"/>
                  </a:cubicBezTo>
                  <a:cubicBezTo>
                    <a:pt x="10800" y="18900"/>
                    <a:pt x="8486" y="18900"/>
                    <a:pt x="10029" y="18000"/>
                  </a:cubicBezTo>
                  <a:cubicBezTo>
                    <a:pt x="12343" y="18000"/>
                    <a:pt x="13114" y="18900"/>
                    <a:pt x="14657" y="18900"/>
                  </a:cubicBezTo>
                  <a:cubicBezTo>
                    <a:pt x="15429" y="18000"/>
                    <a:pt x="14657" y="18000"/>
                    <a:pt x="15429" y="17550"/>
                  </a:cubicBezTo>
                  <a:cubicBezTo>
                    <a:pt x="16971" y="17550"/>
                    <a:pt x="17743" y="18000"/>
                    <a:pt x="19286" y="17550"/>
                  </a:cubicBezTo>
                  <a:cubicBezTo>
                    <a:pt x="19286" y="16650"/>
                    <a:pt x="21600" y="14400"/>
                    <a:pt x="21600" y="13050"/>
                  </a:cubicBezTo>
                  <a:cubicBezTo>
                    <a:pt x="21600" y="11700"/>
                    <a:pt x="20057" y="13950"/>
                    <a:pt x="20057" y="12600"/>
                  </a:cubicBezTo>
                  <a:cubicBezTo>
                    <a:pt x="20057" y="10350"/>
                    <a:pt x="21600" y="10350"/>
                    <a:pt x="20057" y="9000"/>
                  </a:cubicBezTo>
                  <a:cubicBezTo>
                    <a:pt x="20057" y="6750"/>
                    <a:pt x="17743" y="4500"/>
                    <a:pt x="16971" y="3150"/>
                  </a:cubicBezTo>
                  <a:cubicBezTo>
                    <a:pt x="15429" y="1800"/>
                    <a:pt x="14657" y="450"/>
                    <a:pt x="14657" y="0"/>
                  </a:cubicBezTo>
                  <a:cubicBezTo>
                    <a:pt x="12343" y="450"/>
                    <a:pt x="14657" y="1350"/>
                    <a:pt x="13114" y="1350"/>
                  </a:cubicBezTo>
                  <a:cubicBezTo>
                    <a:pt x="10800" y="1800"/>
                    <a:pt x="10029" y="1350"/>
                    <a:pt x="6171" y="1800"/>
                  </a:cubicBezTo>
                  <a:cubicBezTo>
                    <a:pt x="3857" y="2700"/>
                    <a:pt x="3857" y="3150"/>
                    <a:pt x="3857" y="405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Freeform 56">
              <a:extLst>
                <a:ext uri="{FF2B5EF4-FFF2-40B4-BE49-F238E27FC236}">
                  <a16:creationId xmlns:a16="http://schemas.microsoft.com/office/drawing/2014/main" id="{EF23680C-DC40-2C4F-4BD7-A8FBC9C35EAB}"/>
                </a:ext>
              </a:extLst>
            </p:cNvPr>
            <p:cNvSpPr/>
            <p:nvPr/>
          </p:nvSpPr>
          <p:spPr>
            <a:xfrm>
              <a:off x="7711008" y="2230653"/>
              <a:ext cx="245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5" h="14524" extrusionOk="0">
                  <a:moveTo>
                    <a:pt x="208" y="12150"/>
                  </a:moveTo>
                  <a:cubicBezTo>
                    <a:pt x="-2192" y="1350"/>
                    <a:pt x="17008" y="-2250"/>
                    <a:pt x="17008" y="1350"/>
                  </a:cubicBezTo>
                  <a:cubicBezTo>
                    <a:pt x="19408" y="8550"/>
                    <a:pt x="5008" y="19350"/>
                    <a:pt x="208" y="1215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Freeform 57">
              <a:extLst>
                <a:ext uri="{FF2B5EF4-FFF2-40B4-BE49-F238E27FC236}">
                  <a16:creationId xmlns:a16="http://schemas.microsoft.com/office/drawing/2014/main" id="{D3E17C18-BB96-1B12-E7A2-398CAB02971D}"/>
                </a:ext>
              </a:extLst>
            </p:cNvPr>
            <p:cNvSpPr/>
            <p:nvPr/>
          </p:nvSpPr>
          <p:spPr>
            <a:xfrm>
              <a:off x="7792941" y="2187726"/>
              <a:ext cx="12701" cy="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0" h="21600" extrusionOk="0">
                  <a:moveTo>
                    <a:pt x="0" y="21600"/>
                  </a:moveTo>
                  <a:cubicBezTo>
                    <a:pt x="0" y="21600"/>
                    <a:pt x="0" y="15429"/>
                    <a:pt x="0" y="9257"/>
                  </a:cubicBezTo>
                  <a:cubicBezTo>
                    <a:pt x="7200" y="6171"/>
                    <a:pt x="0" y="0"/>
                    <a:pt x="7200" y="0"/>
                  </a:cubicBezTo>
                  <a:cubicBezTo>
                    <a:pt x="21600" y="0"/>
                    <a:pt x="21600" y="6171"/>
                    <a:pt x="7200" y="9257"/>
                  </a:cubicBezTo>
                  <a:cubicBezTo>
                    <a:pt x="0" y="15429"/>
                    <a:pt x="72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Freeform 58">
              <a:extLst>
                <a:ext uri="{FF2B5EF4-FFF2-40B4-BE49-F238E27FC236}">
                  <a16:creationId xmlns:a16="http://schemas.microsoft.com/office/drawing/2014/main" id="{B0621D1F-9301-269D-2F05-0A701AFD5424}"/>
                </a:ext>
              </a:extLst>
            </p:cNvPr>
            <p:cNvSpPr/>
            <p:nvPr/>
          </p:nvSpPr>
          <p:spPr>
            <a:xfrm>
              <a:off x="7708370" y="21916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04" h="21600" extrusionOk="0">
                  <a:moveTo>
                    <a:pt x="1102" y="21600"/>
                  </a:moveTo>
                  <a:cubicBezTo>
                    <a:pt x="-4298" y="21600"/>
                    <a:pt x="11902" y="0"/>
                    <a:pt x="11902" y="0"/>
                  </a:cubicBezTo>
                  <a:cubicBezTo>
                    <a:pt x="17302" y="21600"/>
                    <a:pt x="1102" y="21600"/>
                    <a:pt x="1102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Freeform 59">
              <a:extLst>
                <a:ext uri="{FF2B5EF4-FFF2-40B4-BE49-F238E27FC236}">
                  <a16:creationId xmlns:a16="http://schemas.microsoft.com/office/drawing/2014/main" id="{584A62CD-C8C5-6CB8-BC9E-86B94AC9491B}"/>
                </a:ext>
              </a:extLst>
            </p:cNvPr>
            <p:cNvSpPr/>
            <p:nvPr/>
          </p:nvSpPr>
          <p:spPr>
            <a:xfrm>
              <a:off x="7704195" y="21771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9600" y="14400"/>
                    <a:pt x="-12000" y="14400"/>
                    <a:pt x="9600" y="0"/>
                  </a:cubicBezTo>
                  <a:cubicBezTo>
                    <a:pt x="9600" y="14400"/>
                    <a:pt x="9600" y="14400"/>
                    <a:pt x="9600" y="1440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Freeform 60">
              <a:extLst>
                <a:ext uri="{FF2B5EF4-FFF2-40B4-BE49-F238E27FC236}">
                  <a16:creationId xmlns:a16="http://schemas.microsoft.com/office/drawing/2014/main" id="{99CBE82C-1891-D832-4747-71B1FF435959}"/>
                </a:ext>
              </a:extLst>
            </p:cNvPr>
            <p:cNvSpPr/>
            <p:nvPr/>
          </p:nvSpPr>
          <p:spPr>
            <a:xfrm>
              <a:off x="7713071" y="21198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Freeform 61">
              <a:extLst>
                <a:ext uri="{FF2B5EF4-FFF2-40B4-BE49-F238E27FC236}">
                  <a16:creationId xmlns:a16="http://schemas.microsoft.com/office/drawing/2014/main" id="{3D94BC57-E7DD-B98C-EDC7-C0F29439C1BB}"/>
                </a:ext>
              </a:extLst>
            </p:cNvPr>
            <p:cNvSpPr/>
            <p:nvPr/>
          </p:nvSpPr>
          <p:spPr>
            <a:xfrm>
              <a:off x="7772867" y="21771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21600"/>
                  </a:moveTo>
                  <a:cubicBezTo>
                    <a:pt x="-1800" y="21600"/>
                    <a:pt x="-1800" y="0"/>
                    <a:pt x="5400" y="0"/>
                  </a:cubicBezTo>
                  <a:cubicBezTo>
                    <a:pt x="19800" y="0"/>
                    <a:pt x="19800" y="14400"/>
                    <a:pt x="54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Freeform 62">
              <a:extLst>
                <a:ext uri="{FF2B5EF4-FFF2-40B4-BE49-F238E27FC236}">
                  <a16:creationId xmlns:a16="http://schemas.microsoft.com/office/drawing/2014/main" id="{71F56B1C-8FA8-7AB1-EC20-08D75AC91DC3}"/>
                </a:ext>
              </a:extLst>
            </p:cNvPr>
            <p:cNvSpPr/>
            <p:nvPr/>
          </p:nvSpPr>
          <p:spPr>
            <a:xfrm>
              <a:off x="7754500" y="21771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14400"/>
                    <a:pt x="0" y="14400"/>
                    <a:pt x="0" y="0"/>
                  </a:cubicBezTo>
                  <a:cubicBezTo>
                    <a:pt x="0" y="0"/>
                    <a:pt x="21600" y="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Freeform 63">
              <a:extLst>
                <a:ext uri="{FF2B5EF4-FFF2-40B4-BE49-F238E27FC236}">
                  <a16:creationId xmlns:a16="http://schemas.microsoft.com/office/drawing/2014/main" id="{5AA145B0-1983-D5FC-40D3-97200BB8A137}"/>
                </a:ext>
              </a:extLst>
            </p:cNvPr>
            <p:cNvSpPr/>
            <p:nvPr/>
          </p:nvSpPr>
          <p:spPr>
            <a:xfrm>
              <a:off x="7718621" y="22018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Freeform 64">
              <a:extLst>
                <a:ext uri="{FF2B5EF4-FFF2-40B4-BE49-F238E27FC236}">
                  <a16:creationId xmlns:a16="http://schemas.microsoft.com/office/drawing/2014/main" id="{25C45480-61C0-7B58-B304-1320AC9DC613}"/>
                </a:ext>
              </a:extLst>
            </p:cNvPr>
            <p:cNvSpPr/>
            <p:nvPr/>
          </p:nvSpPr>
          <p:spPr>
            <a:xfrm>
              <a:off x="7713498" y="20763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Freeform 65">
              <a:extLst>
                <a:ext uri="{FF2B5EF4-FFF2-40B4-BE49-F238E27FC236}">
                  <a16:creationId xmlns:a16="http://schemas.microsoft.com/office/drawing/2014/main" id="{588CB7AD-3AD7-39B0-F3FC-4FC6794A312D}"/>
                </a:ext>
              </a:extLst>
            </p:cNvPr>
            <p:cNvSpPr/>
            <p:nvPr/>
          </p:nvSpPr>
          <p:spPr>
            <a:xfrm>
              <a:off x="7252554" y="2691970"/>
              <a:ext cx="60663" cy="6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19943" extrusionOk="0">
                  <a:moveTo>
                    <a:pt x="1823" y="5028"/>
                  </a:moveTo>
                  <a:cubicBezTo>
                    <a:pt x="5063" y="1943"/>
                    <a:pt x="3983" y="4000"/>
                    <a:pt x="5063" y="1943"/>
                  </a:cubicBezTo>
                  <a:cubicBezTo>
                    <a:pt x="7223" y="914"/>
                    <a:pt x="7223" y="4000"/>
                    <a:pt x="8303" y="914"/>
                  </a:cubicBezTo>
                  <a:cubicBezTo>
                    <a:pt x="8303" y="-1143"/>
                    <a:pt x="10463" y="1943"/>
                    <a:pt x="11543" y="914"/>
                  </a:cubicBezTo>
                  <a:cubicBezTo>
                    <a:pt x="13703" y="-1143"/>
                    <a:pt x="14783" y="914"/>
                    <a:pt x="16943" y="914"/>
                  </a:cubicBezTo>
                  <a:cubicBezTo>
                    <a:pt x="16943" y="-1143"/>
                    <a:pt x="18023" y="914"/>
                    <a:pt x="18023" y="914"/>
                  </a:cubicBezTo>
                  <a:cubicBezTo>
                    <a:pt x="20183" y="914"/>
                    <a:pt x="20183" y="4000"/>
                    <a:pt x="20183" y="5028"/>
                  </a:cubicBezTo>
                  <a:cubicBezTo>
                    <a:pt x="18023" y="5028"/>
                    <a:pt x="16943" y="9143"/>
                    <a:pt x="16943" y="12228"/>
                  </a:cubicBezTo>
                  <a:cubicBezTo>
                    <a:pt x="16943" y="15314"/>
                    <a:pt x="13703" y="13257"/>
                    <a:pt x="11543" y="16343"/>
                  </a:cubicBezTo>
                  <a:cubicBezTo>
                    <a:pt x="11543" y="18400"/>
                    <a:pt x="10463" y="16343"/>
                    <a:pt x="8303" y="18400"/>
                  </a:cubicBezTo>
                  <a:cubicBezTo>
                    <a:pt x="8303" y="20457"/>
                    <a:pt x="7223" y="20457"/>
                    <a:pt x="7223" y="18400"/>
                  </a:cubicBezTo>
                  <a:cubicBezTo>
                    <a:pt x="5063" y="18400"/>
                    <a:pt x="5063" y="20457"/>
                    <a:pt x="1823" y="16343"/>
                  </a:cubicBezTo>
                  <a:cubicBezTo>
                    <a:pt x="-1417" y="15314"/>
                    <a:pt x="743" y="15314"/>
                    <a:pt x="743" y="12228"/>
                  </a:cubicBezTo>
                  <a:cubicBezTo>
                    <a:pt x="-1417" y="7086"/>
                    <a:pt x="1823" y="7086"/>
                    <a:pt x="1823" y="502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Freeform 66">
              <a:extLst>
                <a:ext uri="{FF2B5EF4-FFF2-40B4-BE49-F238E27FC236}">
                  <a16:creationId xmlns:a16="http://schemas.microsoft.com/office/drawing/2014/main" id="{773E7F94-C862-1A79-E52B-42C9394EBABC}"/>
                </a:ext>
              </a:extLst>
            </p:cNvPr>
            <p:cNvSpPr/>
            <p:nvPr/>
          </p:nvSpPr>
          <p:spPr>
            <a:xfrm>
              <a:off x="6491424" y="3029932"/>
              <a:ext cx="58214" cy="12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651" extrusionOk="0">
                  <a:moveTo>
                    <a:pt x="4800" y="19980"/>
                  </a:moveTo>
                  <a:cubicBezTo>
                    <a:pt x="0" y="17280"/>
                    <a:pt x="1200" y="12420"/>
                    <a:pt x="0" y="9720"/>
                  </a:cubicBezTo>
                  <a:cubicBezTo>
                    <a:pt x="0" y="7560"/>
                    <a:pt x="1200" y="7560"/>
                    <a:pt x="1200" y="8100"/>
                  </a:cubicBezTo>
                  <a:cubicBezTo>
                    <a:pt x="1200" y="9180"/>
                    <a:pt x="1200" y="6480"/>
                    <a:pt x="1200" y="4860"/>
                  </a:cubicBezTo>
                  <a:cubicBezTo>
                    <a:pt x="1200" y="4320"/>
                    <a:pt x="3600" y="4320"/>
                    <a:pt x="3600" y="2160"/>
                  </a:cubicBezTo>
                  <a:cubicBezTo>
                    <a:pt x="3600" y="540"/>
                    <a:pt x="1200" y="540"/>
                    <a:pt x="1200" y="0"/>
                  </a:cubicBezTo>
                  <a:cubicBezTo>
                    <a:pt x="1200" y="0"/>
                    <a:pt x="4800" y="0"/>
                    <a:pt x="8400" y="540"/>
                  </a:cubicBezTo>
                  <a:cubicBezTo>
                    <a:pt x="10800" y="2160"/>
                    <a:pt x="10800" y="3240"/>
                    <a:pt x="13200" y="4860"/>
                  </a:cubicBezTo>
                  <a:cubicBezTo>
                    <a:pt x="15600" y="5940"/>
                    <a:pt x="15600" y="9180"/>
                    <a:pt x="18000" y="9720"/>
                  </a:cubicBezTo>
                  <a:cubicBezTo>
                    <a:pt x="20400" y="10800"/>
                    <a:pt x="18000" y="10800"/>
                    <a:pt x="20400" y="11340"/>
                  </a:cubicBezTo>
                  <a:cubicBezTo>
                    <a:pt x="21600" y="13500"/>
                    <a:pt x="21600" y="17280"/>
                    <a:pt x="15600" y="18360"/>
                  </a:cubicBezTo>
                  <a:cubicBezTo>
                    <a:pt x="13200" y="19980"/>
                    <a:pt x="8400" y="21600"/>
                    <a:pt x="4800" y="1998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Freeform 67">
              <a:extLst>
                <a:ext uri="{FF2B5EF4-FFF2-40B4-BE49-F238E27FC236}">
                  <a16:creationId xmlns:a16="http://schemas.microsoft.com/office/drawing/2014/main" id="{F1BB0075-3DDB-96B3-D36F-B4F80DE51DA2}"/>
                </a:ext>
              </a:extLst>
            </p:cNvPr>
            <p:cNvSpPr/>
            <p:nvPr/>
          </p:nvSpPr>
          <p:spPr>
            <a:xfrm>
              <a:off x="6819457" y="2405423"/>
              <a:ext cx="239193" cy="61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extrusionOk="0">
                  <a:moveTo>
                    <a:pt x="900" y="7544"/>
                  </a:moveTo>
                  <a:cubicBezTo>
                    <a:pt x="1800" y="7092"/>
                    <a:pt x="1200" y="7996"/>
                    <a:pt x="2100" y="7431"/>
                  </a:cubicBezTo>
                  <a:cubicBezTo>
                    <a:pt x="2700" y="6866"/>
                    <a:pt x="2100" y="7092"/>
                    <a:pt x="2100" y="6753"/>
                  </a:cubicBezTo>
                  <a:cubicBezTo>
                    <a:pt x="2100" y="5848"/>
                    <a:pt x="3000" y="7092"/>
                    <a:pt x="2700" y="5622"/>
                  </a:cubicBezTo>
                  <a:cubicBezTo>
                    <a:pt x="2700" y="4830"/>
                    <a:pt x="2700" y="5169"/>
                    <a:pt x="3600" y="5282"/>
                  </a:cubicBezTo>
                  <a:cubicBezTo>
                    <a:pt x="4500" y="5282"/>
                    <a:pt x="4500" y="5848"/>
                    <a:pt x="4800" y="4943"/>
                  </a:cubicBezTo>
                  <a:cubicBezTo>
                    <a:pt x="5400" y="4265"/>
                    <a:pt x="6900" y="4265"/>
                    <a:pt x="6000" y="3925"/>
                  </a:cubicBezTo>
                  <a:cubicBezTo>
                    <a:pt x="5400" y="3699"/>
                    <a:pt x="6300" y="3699"/>
                    <a:pt x="7200" y="3021"/>
                  </a:cubicBezTo>
                  <a:cubicBezTo>
                    <a:pt x="7800" y="2455"/>
                    <a:pt x="6900" y="2681"/>
                    <a:pt x="7200" y="2342"/>
                  </a:cubicBezTo>
                  <a:cubicBezTo>
                    <a:pt x="7200" y="2003"/>
                    <a:pt x="7200" y="2342"/>
                    <a:pt x="8100" y="2003"/>
                  </a:cubicBezTo>
                  <a:cubicBezTo>
                    <a:pt x="9000" y="1664"/>
                    <a:pt x="10500" y="1098"/>
                    <a:pt x="11400" y="1437"/>
                  </a:cubicBezTo>
                  <a:cubicBezTo>
                    <a:pt x="11700" y="1777"/>
                    <a:pt x="12300" y="1777"/>
                    <a:pt x="11400" y="1324"/>
                  </a:cubicBezTo>
                  <a:cubicBezTo>
                    <a:pt x="10800" y="985"/>
                    <a:pt x="12600" y="985"/>
                    <a:pt x="12300" y="420"/>
                  </a:cubicBezTo>
                  <a:cubicBezTo>
                    <a:pt x="12600" y="193"/>
                    <a:pt x="12300" y="-259"/>
                    <a:pt x="13800" y="193"/>
                  </a:cubicBezTo>
                  <a:cubicBezTo>
                    <a:pt x="15000" y="533"/>
                    <a:pt x="14100" y="1324"/>
                    <a:pt x="15000" y="1098"/>
                  </a:cubicBezTo>
                  <a:cubicBezTo>
                    <a:pt x="15600" y="985"/>
                    <a:pt x="15900" y="1324"/>
                    <a:pt x="15600" y="1437"/>
                  </a:cubicBezTo>
                  <a:cubicBezTo>
                    <a:pt x="15000" y="1664"/>
                    <a:pt x="15900" y="1777"/>
                    <a:pt x="15600" y="2342"/>
                  </a:cubicBezTo>
                  <a:cubicBezTo>
                    <a:pt x="15000" y="2907"/>
                    <a:pt x="15900" y="3247"/>
                    <a:pt x="15600" y="3247"/>
                  </a:cubicBezTo>
                  <a:cubicBezTo>
                    <a:pt x="14700" y="3247"/>
                    <a:pt x="15000" y="3586"/>
                    <a:pt x="14700" y="3360"/>
                  </a:cubicBezTo>
                  <a:cubicBezTo>
                    <a:pt x="14100" y="3360"/>
                    <a:pt x="14700" y="3699"/>
                    <a:pt x="13800" y="3699"/>
                  </a:cubicBezTo>
                  <a:cubicBezTo>
                    <a:pt x="12600" y="3925"/>
                    <a:pt x="13800" y="4265"/>
                    <a:pt x="13200" y="4378"/>
                  </a:cubicBezTo>
                  <a:cubicBezTo>
                    <a:pt x="11700" y="4604"/>
                    <a:pt x="13800" y="4943"/>
                    <a:pt x="13200" y="5169"/>
                  </a:cubicBezTo>
                  <a:cubicBezTo>
                    <a:pt x="12600" y="5282"/>
                    <a:pt x="12600" y="5509"/>
                    <a:pt x="13800" y="5282"/>
                  </a:cubicBezTo>
                  <a:cubicBezTo>
                    <a:pt x="14700" y="4943"/>
                    <a:pt x="15000" y="5282"/>
                    <a:pt x="15600" y="5169"/>
                  </a:cubicBezTo>
                  <a:cubicBezTo>
                    <a:pt x="16500" y="4943"/>
                    <a:pt x="15000" y="5282"/>
                    <a:pt x="15600" y="5622"/>
                  </a:cubicBezTo>
                  <a:cubicBezTo>
                    <a:pt x="15900" y="6074"/>
                    <a:pt x="15600" y="6413"/>
                    <a:pt x="16800" y="6413"/>
                  </a:cubicBezTo>
                  <a:cubicBezTo>
                    <a:pt x="18300" y="6413"/>
                    <a:pt x="17400" y="6413"/>
                    <a:pt x="16800" y="6526"/>
                  </a:cubicBezTo>
                  <a:cubicBezTo>
                    <a:pt x="16800" y="6866"/>
                    <a:pt x="17400" y="6753"/>
                    <a:pt x="16800" y="7205"/>
                  </a:cubicBezTo>
                  <a:cubicBezTo>
                    <a:pt x="16500" y="7544"/>
                    <a:pt x="17700" y="7431"/>
                    <a:pt x="18300" y="7431"/>
                  </a:cubicBezTo>
                  <a:cubicBezTo>
                    <a:pt x="18600" y="7544"/>
                    <a:pt x="18300" y="7770"/>
                    <a:pt x="18600" y="7996"/>
                  </a:cubicBezTo>
                  <a:cubicBezTo>
                    <a:pt x="19200" y="7996"/>
                    <a:pt x="18600" y="8336"/>
                    <a:pt x="19200" y="8110"/>
                  </a:cubicBezTo>
                  <a:cubicBezTo>
                    <a:pt x="19500" y="8110"/>
                    <a:pt x="19500" y="8449"/>
                    <a:pt x="20400" y="7996"/>
                  </a:cubicBezTo>
                  <a:cubicBezTo>
                    <a:pt x="21600" y="7544"/>
                    <a:pt x="21600" y="7996"/>
                    <a:pt x="21600" y="8110"/>
                  </a:cubicBezTo>
                  <a:cubicBezTo>
                    <a:pt x="21000" y="8336"/>
                    <a:pt x="20100" y="8110"/>
                    <a:pt x="20100" y="8675"/>
                  </a:cubicBezTo>
                  <a:cubicBezTo>
                    <a:pt x="19500" y="9240"/>
                    <a:pt x="19200" y="8675"/>
                    <a:pt x="19200" y="9354"/>
                  </a:cubicBezTo>
                  <a:cubicBezTo>
                    <a:pt x="18300" y="9354"/>
                    <a:pt x="18600" y="9580"/>
                    <a:pt x="17700" y="9580"/>
                  </a:cubicBezTo>
                  <a:cubicBezTo>
                    <a:pt x="16800" y="9354"/>
                    <a:pt x="17700" y="9693"/>
                    <a:pt x="17400" y="9693"/>
                  </a:cubicBezTo>
                  <a:cubicBezTo>
                    <a:pt x="16800" y="9919"/>
                    <a:pt x="16800" y="9580"/>
                    <a:pt x="16500" y="9919"/>
                  </a:cubicBezTo>
                  <a:cubicBezTo>
                    <a:pt x="16500" y="10258"/>
                    <a:pt x="15900" y="10032"/>
                    <a:pt x="15000" y="10258"/>
                  </a:cubicBezTo>
                  <a:cubicBezTo>
                    <a:pt x="14100" y="10371"/>
                    <a:pt x="14100" y="9919"/>
                    <a:pt x="14100" y="10258"/>
                  </a:cubicBezTo>
                  <a:cubicBezTo>
                    <a:pt x="13800" y="10598"/>
                    <a:pt x="13200" y="10371"/>
                    <a:pt x="13800" y="10711"/>
                  </a:cubicBezTo>
                  <a:cubicBezTo>
                    <a:pt x="14100" y="11163"/>
                    <a:pt x="12600" y="10711"/>
                    <a:pt x="13200" y="11276"/>
                  </a:cubicBezTo>
                  <a:cubicBezTo>
                    <a:pt x="13800" y="11842"/>
                    <a:pt x="12300" y="11276"/>
                    <a:pt x="12300" y="11615"/>
                  </a:cubicBezTo>
                  <a:cubicBezTo>
                    <a:pt x="12600" y="11955"/>
                    <a:pt x="13200" y="11502"/>
                    <a:pt x="13200" y="11955"/>
                  </a:cubicBezTo>
                  <a:cubicBezTo>
                    <a:pt x="13200" y="12520"/>
                    <a:pt x="13800" y="12746"/>
                    <a:pt x="14700" y="13086"/>
                  </a:cubicBezTo>
                  <a:cubicBezTo>
                    <a:pt x="15000" y="13425"/>
                    <a:pt x="15000" y="13086"/>
                    <a:pt x="15000" y="13425"/>
                  </a:cubicBezTo>
                  <a:cubicBezTo>
                    <a:pt x="15000" y="13764"/>
                    <a:pt x="15600" y="14103"/>
                    <a:pt x="15600" y="14103"/>
                  </a:cubicBezTo>
                  <a:cubicBezTo>
                    <a:pt x="16500" y="13538"/>
                    <a:pt x="16500" y="14329"/>
                    <a:pt x="15600" y="14329"/>
                  </a:cubicBezTo>
                  <a:cubicBezTo>
                    <a:pt x="15000" y="14329"/>
                    <a:pt x="15600" y="15121"/>
                    <a:pt x="15000" y="15121"/>
                  </a:cubicBezTo>
                  <a:cubicBezTo>
                    <a:pt x="14700" y="15008"/>
                    <a:pt x="15000" y="15347"/>
                    <a:pt x="14700" y="15121"/>
                  </a:cubicBezTo>
                  <a:cubicBezTo>
                    <a:pt x="14100" y="15121"/>
                    <a:pt x="14100" y="15687"/>
                    <a:pt x="15600" y="16252"/>
                  </a:cubicBezTo>
                  <a:cubicBezTo>
                    <a:pt x="16800" y="16704"/>
                    <a:pt x="17400" y="17044"/>
                    <a:pt x="16500" y="17609"/>
                  </a:cubicBezTo>
                  <a:cubicBezTo>
                    <a:pt x="17400" y="18175"/>
                    <a:pt x="17400" y="18514"/>
                    <a:pt x="17400" y="18627"/>
                  </a:cubicBezTo>
                  <a:cubicBezTo>
                    <a:pt x="17400" y="18853"/>
                    <a:pt x="17700" y="18627"/>
                    <a:pt x="17700" y="18853"/>
                  </a:cubicBezTo>
                  <a:cubicBezTo>
                    <a:pt x="17700" y="19192"/>
                    <a:pt x="18300" y="18966"/>
                    <a:pt x="17700" y="19192"/>
                  </a:cubicBezTo>
                  <a:cubicBezTo>
                    <a:pt x="16800" y="19532"/>
                    <a:pt x="17400" y="19532"/>
                    <a:pt x="16500" y="20097"/>
                  </a:cubicBezTo>
                  <a:cubicBezTo>
                    <a:pt x="15600" y="20436"/>
                    <a:pt x="15900" y="20436"/>
                    <a:pt x="15600" y="20776"/>
                  </a:cubicBezTo>
                  <a:cubicBezTo>
                    <a:pt x="15600" y="21115"/>
                    <a:pt x="15000" y="21341"/>
                    <a:pt x="15000" y="21002"/>
                  </a:cubicBezTo>
                  <a:cubicBezTo>
                    <a:pt x="15000" y="19871"/>
                    <a:pt x="15600" y="20210"/>
                    <a:pt x="15600" y="19871"/>
                  </a:cubicBezTo>
                  <a:cubicBezTo>
                    <a:pt x="15600" y="19532"/>
                    <a:pt x="16500" y="19192"/>
                    <a:pt x="15600" y="19192"/>
                  </a:cubicBezTo>
                  <a:cubicBezTo>
                    <a:pt x="14700" y="19192"/>
                    <a:pt x="15900" y="18853"/>
                    <a:pt x="15600" y="18627"/>
                  </a:cubicBezTo>
                  <a:cubicBezTo>
                    <a:pt x="15000" y="18514"/>
                    <a:pt x="15600" y="18288"/>
                    <a:pt x="15600" y="17948"/>
                  </a:cubicBezTo>
                  <a:cubicBezTo>
                    <a:pt x="15000" y="17835"/>
                    <a:pt x="15000" y="17496"/>
                    <a:pt x="14700" y="17044"/>
                  </a:cubicBezTo>
                  <a:cubicBezTo>
                    <a:pt x="14100" y="16591"/>
                    <a:pt x="14100" y="17609"/>
                    <a:pt x="14100" y="16591"/>
                  </a:cubicBezTo>
                  <a:cubicBezTo>
                    <a:pt x="14100" y="16252"/>
                    <a:pt x="13200" y="16026"/>
                    <a:pt x="13200" y="15121"/>
                  </a:cubicBezTo>
                  <a:cubicBezTo>
                    <a:pt x="13200" y="14443"/>
                    <a:pt x="12600" y="14443"/>
                    <a:pt x="12600" y="14103"/>
                  </a:cubicBezTo>
                  <a:cubicBezTo>
                    <a:pt x="12600" y="13877"/>
                    <a:pt x="13800" y="13764"/>
                    <a:pt x="13200" y="13764"/>
                  </a:cubicBezTo>
                  <a:cubicBezTo>
                    <a:pt x="12600" y="13764"/>
                    <a:pt x="12300" y="13877"/>
                    <a:pt x="12300" y="13538"/>
                  </a:cubicBezTo>
                  <a:cubicBezTo>
                    <a:pt x="11700" y="13086"/>
                    <a:pt x="11700" y="13199"/>
                    <a:pt x="11700" y="13086"/>
                  </a:cubicBezTo>
                  <a:cubicBezTo>
                    <a:pt x="11700" y="12859"/>
                    <a:pt x="11400" y="12859"/>
                    <a:pt x="11400" y="12746"/>
                  </a:cubicBezTo>
                  <a:cubicBezTo>
                    <a:pt x="11700" y="13538"/>
                    <a:pt x="10500" y="13764"/>
                    <a:pt x="9600" y="13877"/>
                  </a:cubicBezTo>
                  <a:cubicBezTo>
                    <a:pt x="8100" y="14103"/>
                    <a:pt x="8100" y="15008"/>
                    <a:pt x="7200" y="14669"/>
                  </a:cubicBezTo>
                  <a:cubicBezTo>
                    <a:pt x="6300" y="14329"/>
                    <a:pt x="6900" y="14782"/>
                    <a:pt x="6000" y="14443"/>
                  </a:cubicBezTo>
                  <a:cubicBezTo>
                    <a:pt x="5400" y="14329"/>
                    <a:pt x="6300" y="14103"/>
                    <a:pt x="6000" y="14103"/>
                  </a:cubicBezTo>
                  <a:cubicBezTo>
                    <a:pt x="5400" y="13877"/>
                    <a:pt x="5400" y="14443"/>
                    <a:pt x="4800" y="14443"/>
                  </a:cubicBezTo>
                  <a:cubicBezTo>
                    <a:pt x="4500" y="14443"/>
                    <a:pt x="5400" y="13538"/>
                    <a:pt x="6000" y="12859"/>
                  </a:cubicBezTo>
                  <a:cubicBezTo>
                    <a:pt x="6300" y="12294"/>
                    <a:pt x="4800" y="11615"/>
                    <a:pt x="4500" y="11163"/>
                  </a:cubicBezTo>
                  <a:cubicBezTo>
                    <a:pt x="4500" y="10598"/>
                    <a:pt x="3900" y="10937"/>
                    <a:pt x="3900" y="11163"/>
                  </a:cubicBezTo>
                  <a:cubicBezTo>
                    <a:pt x="3900" y="11276"/>
                    <a:pt x="2700" y="10711"/>
                    <a:pt x="3000" y="10598"/>
                  </a:cubicBezTo>
                  <a:cubicBezTo>
                    <a:pt x="3600" y="10371"/>
                    <a:pt x="3600" y="10711"/>
                    <a:pt x="3900" y="10598"/>
                  </a:cubicBezTo>
                  <a:cubicBezTo>
                    <a:pt x="4800" y="10371"/>
                    <a:pt x="3900" y="10371"/>
                    <a:pt x="3600" y="10258"/>
                  </a:cubicBezTo>
                  <a:cubicBezTo>
                    <a:pt x="3000" y="9919"/>
                    <a:pt x="2700" y="9580"/>
                    <a:pt x="2100" y="9919"/>
                  </a:cubicBezTo>
                  <a:cubicBezTo>
                    <a:pt x="2100" y="10258"/>
                    <a:pt x="2100" y="9919"/>
                    <a:pt x="1200" y="9580"/>
                  </a:cubicBezTo>
                  <a:cubicBezTo>
                    <a:pt x="300" y="9240"/>
                    <a:pt x="300" y="8675"/>
                    <a:pt x="0" y="8675"/>
                  </a:cubicBezTo>
                  <a:cubicBezTo>
                    <a:pt x="0" y="7431"/>
                    <a:pt x="1200" y="9354"/>
                    <a:pt x="900" y="754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Freeform 68">
              <a:extLst>
                <a:ext uri="{FF2B5EF4-FFF2-40B4-BE49-F238E27FC236}">
                  <a16:creationId xmlns:a16="http://schemas.microsoft.com/office/drawing/2014/main" id="{D218674F-238A-10BF-87AE-233F26D90AFC}"/>
                </a:ext>
              </a:extLst>
            </p:cNvPr>
            <p:cNvSpPr/>
            <p:nvPr/>
          </p:nvSpPr>
          <p:spPr>
            <a:xfrm>
              <a:off x="6956139" y="2679725"/>
              <a:ext cx="217758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69" extrusionOk="0">
                  <a:moveTo>
                    <a:pt x="14185" y="12697"/>
                  </a:moveTo>
                  <a:cubicBezTo>
                    <a:pt x="13863" y="12697"/>
                    <a:pt x="14185" y="12259"/>
                    <a:pt x="13218" y="11968"/>
                  </a:cubicBezTo>
                  <a:cubicBezTo>
                    <a:pt x="12896" y="11968"/>
                    <a:pt x="12251" y="11530"/>
                    <a:pt x="11284" y="11384"/>
                  </a:cubicBezTo>
                  <a:cubicBezTo>
                    <a:pt x="10961" y="11092"/>
                    <a:pt x="10961" y="11530"/>
                    <a:pt x="10316" y="11384"/>
                  </a:cubicBezTo>
                  <a:cubicBezTo>
                    <a:pt x="9349" y="11092"/>
                    <a:pt x="8704" y="11822"/>
                    <a:pt x="8704" y="11092"/>
                  </a:cubicBezTo>
                  <a:cubicBezTo>
                    <a:pt x="9349" y="10216"/>
                    <a:pt x="9672" y="10070"/>
                    <a:pt x="8382" y="10070"/>
                  </a:cubicBezTo>
                  <a:cubicBezTo>
                    <a:pt x="6770" y="10070"/>
                    <a:pt x="6448" y="10508"/>
                    <a:pt x="6770" y="10654"/>
                  </a:cubicBezTo>
                  <a:cubicBezTo>
                    <a:pt x="7415" y="10654"/>
                    <a:pt x="6448" y="12551"/>
                    <a:pt x="5803" y="12989"/>
                  </a:cubicBezTo>
                  <a:cubicBezTo>
                    <a:pt x="5803" y="13135"/>
                    <a:pt x="5803" y="13865"/>
                    <a:pt x="5481" y="14011"/>
                  </a:cubicBezTo>
                  <a:cubicBezTo>
                    <a:pt x="4513" y="14595"/>
                    <a:pt x="4836" y="15908"/>
                    <a:pt x="4836" y="16054"/>
                  </a:cubicBezTo>
                  <a:cubicBezTo>
                    <a:pt x="4836" y="16784"/>
                    <a:pt x="6448" y="15908"/>
                    <a:pt x="6448" y="16346"/>
                  </a:cubicBezTo>
                  <a:cubicBezTo>
                    <a:pt x="6448" y="16784"/>
                    <a:pt x="6770" y="17514"/>
                    <a:pt x="7415" y="17514"/>
                  </a:cubicBezTo>
                  <a:cubicBezTo>
                    <a:pt x="7737" y="17222"/>
                    <a:pt x="7737" y="18827"/>
                    <a:pt x="8704" y="19265"/>
                  </a:cubicBezTo>
                  <a:cubicBezTo>
                    <a:pt x="10316" y="20141"/>
                    <a:pt x="9672" y="19265"/>
                    <a:pt x="10961" y="19703"/>
                  </a:cubicBezTo>
                  <a:cubicBezTo>
                    <a:pt x="11928" y="20141"/>
                    <a:pt x="11928" y="20432"/>
                    <a:pt x="12251" y="20724"/>
                  </a:cubicBezTo>
                  <a:cubicBezTo>
                    <a:pt x="11928" y="21308"/>
                    <a:pt x="11928" y="21308"/>
                    <a:pt x="11284" y="21162"/>
                  </a:cubicBezTo>
                  <a:cubicBezTo>
                    <a:pt x="10316" y="20724"/>
                    <a:pt x="10316" y="21600"/>
                    <a:pt x="9672" y="21308"/>
                  </a:cubicBezTo>
                  <a:cubicBezTo>
                    <a:pt x="9349" y="21162"/>
                    <a:pt x="9672" y="20870"/>
                    <a:pt x="9672" y="20724"/>
                  </a:cubicBezTo>
                  <a:cubicBezTo>
                    <a:pt x="9672" y="20141"/>
                    <a:pt x="9349" y="20724"/>
                    <a:pt x="8704" y="20432"/>
                  </a:cubicBezTo>
                  <a:cubicBezTo>
                    <a:pt x="8704" y="19995"/>
                    <a:pt x="8382" y="20141"/>
                    <a:pt x="7737" y="19995"/>
                  </a:cubicBezTo>
                  <a:cubicBezTo>
                    <a:pt x="7415" y="19703"/>
                    <a:pt x="7415" y="19703"/>
                    <a:pt x="7415" y="20141"/>
                  </a:cubicBezTo>
                  <a:cubicBezTo>
                    <a:pt x="6770" y="19995"/>
                    <a:pt x="6770" y="19995"/>
                    <a:pt x="6448" y="19703"/>
                  </a:cubicBezTo>
                  <a:cubicBezTo>
                    <a:pt x="5803" y="19557"/>
                    <a:pt x="5803" y="19265"/>
                    <a:pt x="5803" y="19119"/>
                  </a:cubicBezTo>
                  <a:cubicBezTo>
                    <a:pt x="5803" y="19119"/>
                    <a:pt x="5481" y="19265"/>
                    <a:pt x="4836" y="18827"/>
                  </a:cubicBezTo>
                  <a:cubicBezTo>
                    <a:pt x="3869" y="18389"/>
                    <a:pt x="3869" y="17659"/>
                    <a:pt x="3546" y="17514"/>
                  </a:cubicBezTo>
                  <a:cubicBezTo>
                    <a:pt x="2901" y="17514"/>
                    <a:pt x="2901" y="18097"/>
                    <a:pt x="2579" y="17659"/>
                  </a:cubicBezTo>
                  <a:cubicBezTo>
                    <a:pt x="2579" y="17659"/>
                    <a:pt x="1934" y="17222"/>
                    <a:pt x="2579" y="16784"/>
                  </a:cubicBezTo>
                  <a:cubicBezTo>
                    <a:pt x="2901" y="16346"/>
                    <a:pt x="2579" y="16638"/>
                    <a:pt x="2901" y="15908"/>
                  </a:cubicBezTo>
                  <a:cubicBezTo>
                    <a:pt x="3546" y="15616"/>
                    <a:pt x="2579" y="15908"/>
                    <a:pt x="2901" y="15470"/>
                  </a:cubicBezTo>
                  <a:cubicBezTo>
                    <a:pt x="3546" y="15032"/>
                    <a:pt x="3869" y="15032"/>
                    <a:pt x="3546" y="14741"/>
                  </a:cubicBezTo>
                  <a:cubicBezTo>
                    <a:pt x="3869" y="14303"/>
                    <a:pt x="3546" y="14303"/>
                    <a:pt x="4513" y="13865"/>
                  </a:cubicBezTo>
                  <a:cubicBezTo>
                    <a:pt x="5481" y="13135"/>
                    <a:pt x="4836" y="13135"/>
                    <a:pt x="5803" y="12697"/>
                  </a:cubicBezTo>
                  <a:cubicBezTo>
                    <a:pt x="6448" y="12551"/>
                    <a:pt x="5803" y="12697"/>
                    <a:pt x="5803" y="12259"/>
                  </a:cubicBezTo>
                  <a:cubicBezTo>
                    <a:pt x="5803" y="11968"/>
                    <a:pt x="5481" y="12259"/>
                    <a:pt x="5481" y="11968"/>
                  </a:cubicBezTo>
                  <a:cubicBezTo>
                    <a:pt x="5481" y="11822"/>
                    <a:pt x="5481" y="11384"/>
                    <a:pt x="4513" y="10654"/>
                  </a:cubicBezTo>
                  <a:cubicBezTo>
                    <a:pt x="5481" y="10070"/>
                    <a:pt x="4836" y="9486"/>
                    <a:pt x="3546" y="8903"/>
                  </a:cubicBezTo>
                  <a:cubicBezTo>
                    <a:pt x="1934" y="8173"/>
                    <a:pt x="1934" y="7443"/>
                    <a:pt x="2579" y="7443"/>
                  </a:cubicBezTo>
                  <a:cubicBezTo>
                    <a:pt x="2901" y="7735"/>
                    <a:pt x="2579" y="7297"/>
                    <a:pt x="2901" y="7443"/>
                  </a:cubicBezTo>
                  <a:cubicBezTo>
                    <a:pt x="3546" y="7443"/>
                    <a:pt x="2901" y="6422"/>
                    <a:pt x="3546" y="6422"/>
                  </a:cubicBezTo>
                  <a:cubicBezTo>
                    <a:pt x="4513" y="6422"/>
                    <a:pt x="4513" y="5400"/>
                    <a:pt x="3546" y="6130"/>
                  </a:cubicBezTo>
                  <a:cubicBezTo>
                    <a:pt x="3546" y="6130"/>
                    <a:pt x="2901" y="5692"/>
                    <a:pt x="2901" y="5254"/>
                  </a:cubicBezTo>
                  <a:cubicBezTo>
                    <a:pt x="2901" y="4816"/>
                    <a:pt x="2901" y="5254"/>
                    <a:pt x="2579" y="4816"/>
                  </a:cubicBezTo>
                  <a:cubicBezTo>
                    <a:pt x="1612" y="4378"/>
                    <a:pt x="967" y="4086"/>
                    <a:pt x="967" y="3357"/>
                  </a:cubicBezTo>
                  <a:cubicBezTo>
                    <a:pt x="967" y="2773"/>
                    <a:pt x="645" y="3357"/>
                    <a:pt x="0" y="2919"/>
                  </a:cubicBezTo>
                  <a:cubicBezTo>
                    <a:pt x="0" y="2481"/>
                    <a:pt x="1612" y="3211"/>
                    <a:pt x="967" y="2481"/>
                  </a:cubicBezTo>
                  <a:cubicBezTo>
                    <a:pt x="645" y="1897"/>
                    <a:pt x="1934" y="2335"/>
                    <a:pt x="1612" y="1897"/>
                  </a:cubicBezTo>
                  <a:cubicBezTo>
                    <a:pt x="967" y="1314"/>
                    <a:pt x="1612" y="1605"/>
                    <a:pt x="1934" y="1168"/>
                  </a:cubicBezTo>
                  <a:cubicBezTo>
                    <a:pt x="1934" y="730"/>
                    <a:pt x="1934" y="1314"/>
                    <a:pt x="2901" y="1168"/>
                  </a:cubicBezTo>
                  <a:cubicBezTo>
                    <a:pt x="3869" y="876"/>
                    <a:pt x="4513" y="1168"/>
                    <a:pt x="4513" y="730"/>
                  </a:cubicBezTo>
                  <a:cubicBezTo>
                    <a:pt x="4836" y="292"/>
                    <a:pt x="4836" y="730"/>
                    <a:pt x="5481" y="438"/>
                  </a:cubicBezTo>
                  <a:cubicBezTo>
                    <a:pt x="5803" y="438"/>
                    <a:pt x="4836" y="0"/>
                    <a:pt x="5803" y="292"/>
                  </a:cubicBezTo>
                  <a:cubicBezTo>
                    <a:pt x="6770" y="292"/>
                    <a:pt x="6448" y="0"/>
                    <a:pt x="7415" y="0"/>
                  </a:cubicBezTo>
                  <a:cubicBezTo>
                    <a:pt x="7415" y="438"/>
                    <a:pt x="7415" y="0"/>
                    <a:pt x="7737" y="292"/>
                  </a:cubicBezTo>
                  <a:cubicBezTo>
                    <a:pt x="8704" y="730"/>
                    <a:pt x="7415" y="1314"/>
                    <a:pt x="8382" y="1314"/>
                  </a:cubicBezTo>
                  <a:cubicBezTo>
                    <a:pt x="9349" y="1314"/>
                    <a:pt x="8704" y="1168"/>
                    <a:pt x="9672" y="1168"/>
                  </a:cubicBezTo>
                  <a:cubicBezTo>
                    <a:pt x="10961" y="1314"/>
                    <a:pt x="9672" y="1605"/>
                    <a:pt x="10316" y="1897"/>
                  </a:cubicBezTo>
                  <a:cubicBezTo>
                    <a:pt x="10961" y="2335"/>
                    <a:pt x="9349" y="2919"/>
                    <a:pt x="9672" y="3211"/>
                  </a:cubicBezTo>
                  <a:cubicBezTo>
                    <a:pt x="10316" y="3357"/>
                    <a:pt x="8704" y="4086"/>
                    <a:pt x="9349" y="4378"/>
                  </a:cubicBezTo>
                  <a:cubicBezTo>
                    <a:pt x="9672" y="4378"/>
                    <a:pt x="9672" y="4378"/>
                    <a:pt x="11284" y="3649"/>
                  </a:cubicBezTo>
                  <a:cubicBezTo>
                    <a:pt x="12896" y="2919"/>
                    <a:pt x="12251" y="3649"/>
                    <a:pt x="13218" y="3649"/>
                  </a:cubicBezTo>
                  <a:cubicBezTo>
                    <a:pt x="13863" y="3649"/>
                    <a:pt x="13218" y="3795"/>
                    <a:pt x="13863" y="3649"/>
                  </a:cubicBezTo>
                  <a:cubicBezTo>
                    <a:pt x="15152" y="3357"/>
                    <a:pt x="14830" y="2773"/>
                    <a:pt x="16119" y="2919"/>
                  </a:cubicBezTo>
                  <a:cubicBezTo>
                    <a:pt x="17087" y="3211"/>
                    <a:pt x="17087" y="2919"/>
                    <a:pt x="17731" y="3357"/>
                  </a:cubicBezTo>
                  <a:cubicBezTo>
                    <a:pt x="18054" y="4378"/>
                    <a:pt x="19666" y="4086"/>
                    <a:pt x="19021" y="5254"/>
                  </a:cubicBezTo>
                  <a:cubicBezTo>
                    <a:pt x="18699" y="6422"/>
                    <a:pt x="20633" y="6422"/>
                    <a:pt x="20633" y="6568"/>
                  </a:cubicBezTo>
                  <a:cubicBezTo>
                    <a:pt x="20633" y="6859"/>
                    <a:pt x="21600" y="6859"/>
                    <a:pt x="20955" y="8173"/>
                  </a:cubicBezTo>
                  <a:cubicBezTo>
                    <a:pt x="20955" y="8465"/>
                    <a:pt x="21600" y="8611"/>
                    <a:pt x="19988" y="8903"/>
                  </a:cubicBezTo>
                  <a:cubicBezTo>
                    <a:pt x="19666" y="9049"/>
                    <a:pt x="19988" y="8611"/>
                    <a:pt x="18699" y="8903"/>
                  </a:cubicBezTo>
                  <a:cubicBezTo>
                    <a:pt x="17087" y="8903"/>
                    <a:pt x="14830" y="8611"/>
                    <a:pt x="14185" y="9341"/>
                  </a:cubicBezTo>
                  <a:cubicBezTo>
                    <a:pt x="13863" y="10070"/>
                    <a:pt x="13218" y="9778"/>
                    <a:pt x="13218" y="10070"/>
                  </a:cubicBezTo>
                  <a:cubicBezTo>
                    <a:pt x="13218" y="10216"/>
                    <a:pt x="12251" y="9778"/>
                    <a:pt x="12896" y="10508"/>
                  </a:cubicBezTo>
                  <a:cubicBezTo>
                    <a:pt x="13863" y="11092"/>
                    <a:pt x="12896" y="11384"/>
                    <a:pt x="13863" y="11530"/>
                  </a:cubicBezTo>
                  <a:cubicBezTo>
                    <a:pt x="14185" y="11822"/>
                    <a:pt x="13218" y="11968"/>
                    <a:pt x="14185" y="1269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Freeform 69">
              <a:extLst>
                <a:ext uri="{FF2B5EF4-FFF2-40B4-BE49-F238E27FC236}">
                  <a16:creationId xmlns:a16="http://schemas.microsoft.com/office/drawing/2014/main" id="{FF4D7C1B-AAD5-6106-717D-120F5F876839}"/>
                </a:ext>
              </a:extLst>
            </p:cNvPr>
            <p:cNvSpPr/>
            <p:nvPr/>
          </p:nvSpPr>
          <p:spPr>
            <a:xfrm>
              <a:off x="6831608" y="2906932"/>
              <a:ext cx="13480" cy="6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0" h="19557" extrusionOk="0">
                  <a:moveTo>
                    <a:pt x="10560" y="0"/>
                  </a:moveTo>
                  <a:cubicBezTo>
                    <a:pt x="19200" y="939"/>
                    <a:pt x="19200" y="3757"/>
                    <a:pt x="10560" y="5635"/>
                  </a:cubicBezTo>
                  <a:cubicBezTo>
                    <a:pt x="10560" y="5635"/>
                    <a:pt x="19200" y="10330"/>
                    <a:pt x="10560" y="10330"/>
                  </a:cubicBezTo>
                  <a:cubicBezTo>
                    <a:pt x="1920" y="11270"/>
                    <a:pt x="10560" y="11270"/>
                    <a:pt x="10560" y="14087"/>
                  </a:cubicBezTo>
                  <a:cubicBezTo>
                    <a:pt x="1920" y="15965"/>
                    <a:pt x="1920" y="21600"/>
                    <a:pt x="1920" y="18783"/>
                  </a:cubicBezTo>
                  <a:cubicBezTo>
                    <a:pt x="-2400" y="14087"/>
                    <a:pt x="1920" y="15965"/>
                    <a:pt x="1920" y="8452"/>
                  </a:cubicBezTo>
                  <a:cubicBezTo>
                    <a:pt x="1920" y="2817"/>
                    <a:pt x="10560" y="0"/>
                    <a:pt x="1056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Freeform 70">
              <a:extLst>
                <a:ext uri="{FF2B5EF4-FFF2-40B4-BE49-F238E27FC236}">
                  <a16:creationId xmlns:a16="http://schemas.microsoft.com/office/drawing/2014/main" id="{C7C8F099-A796-85E1-61DB-24994CE862EE}"/>
                </a:ext>
              </a:extLst>
            </p:cNvPr>
            <p:cNvSpPr/>
            <p:nvPr/>
          </p:nvSpPr>
          <p:spPr>
            <a:xfrm>
              <a:off x="6820614" y="2994057"/>
              <a:ext cx="12701" cy="1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extrusionOk="0">
                  <a:moveTo>
                    <a:pt x="14400" y="0"/>
                  </a:moveTo>
                  <a:cubicBezTo>
                    <a:pt x="21600" y="0"/>
                    <a:pt x="14400" y="21600"/>
                    <a:pt x="0" y="21600"/>
                  </a:cubicBezTo>
                  <a:cubicBezTo>
                    <a:pt x="0" y="12960"/>
                    <a:pt x="0" y="0"/>
                    <a:pt x="144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reeform 71">
              <a:extLst>
                <a:ext uri="{FF2B5EF4-FFF2-40B4-BE49-F238E27FC236}">
                  <a16:creationId xmlns:a16="http://schemas.microsoft.com/office/drawing/2014/main" id="{B306FBF3-36DF-31B7-0572-C3BD371F9DBD}"/>
                </a:ext>
              </a:extLst>
            </p:cNvPr>
            <p:cNvSpPr/>
            <p:nvPr/>
          </p:nvSpPr>
          <p:spPr>
            <a:xfrm>
              <a:off x="6857529" y="31155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37" h="13225" extrusionOk="0">
                  <a:moveTo>
                    <a:pt x="2118" y="725"/>
                  </a:moveTo>
                  <a:cubicBezTo>
                    <a:pt x="12918" y="-2875"/>
                    <a:pt x="18318" y="7925"/>
                    <a:pt x="12918" y="11525"/>
                  </a:cubicBezTo>
                  <a:cubicBezTo>
                    <a:pt x="2118" y="18725"/>
                    <a:pt x="-3282" y="725"/>
                    <a:pt x="2118" y="72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72">
              <a:extLst>
                <a:ext uri="{FF2B5EF4-FFF2-40B4-BE49-F238E27FC236}">
                  <a16:creationId xmlns:a16="http://schemas.microsoft.com/office/drawing/2014/main" id="{60602BD0-29DF-AD8E-E6BD-50C45B7A440F}"/>
                </a:ext>
              </a:extLst>
            </p:cNvPr>
            <p:cNvSpPr/>
            <p:nvPr/>
          </p:nvSpPr>
          <p:spPr>
            <a:xfrm>
              <a:off x="6827535" y="3043598"/>
              <a:ext cx="12701" cy="1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3200" y="0"/>
                  </a:moveTo>
                  <a:cubicBezTo>
                    <a:pt x="3200" y="0"/>
                    <a:pt x="17600" y="10800"/>
                    <a:pt x="3200" y="21600"/>
                  </a:cubicBezTo>
                  <a:cubicBezTo>
                    <a:pt x="3200" y="21600"/>
                    <a:pt x="-4000" y="10800"/>
                    <a:pt x="32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Freeform 73">
              <a:extLst>
                <a:ext uri="{FF2B5EF4-FFF2-40B4-BE49-F238E27FC236}">
                  <a16:creationId xmlns:a16="http://schemas.microsoft.com/office/drawing/2014/main" id="{F5C2B21B-A13A-A0C4-FF3A-97B92FDDC892}"/>
                </a:ext>
              </a:extLst>
            </p:cNvPr>
            <p:cNvSpPr/>
            <p:nvPr/>
          </p:nvSpPr>
          <p:spPr>
            <a:xfrm>
              <a:off x="6847277" y="30833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21600"/>
                    <a:pt x="21600" y="21600"/>
                    <a:pt x="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Freeform 74">
              <a:extLst>
                <a:ext uri="{FF2B5EF4-FFF2-40B4-BE49-F238E27FC236}">
                  <a16:creationId xmlns:a16="http://schemas.microsoft.com/office/drawing/2014/main" id="{AFE475F1-DD1C-E347-C195-63C8BA8A97F1}"/>
                </a:ext>
              </a:extLst>
            </p:cNvPr>
            <p:cNvSpPr/>
            <p:nvPr/>
          </p:nvSpPr>
          <p:spPr>
            <a:xfrm>
              <a:off x="7082570" y="2580797"/>
              <a:ext cx="192765" cy="49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64" extrusionOk="0">
                  <a:moveTo>
                    <a:pt x="15742" y="2900"/>
                  </a:moveTo>
                  <a:cubicBezTo>
                    <a:pt x="15010" y="3042"/>
                    <a:pt x="15742" y="3327"/>
                    <a:pt x="15010" y="3327"/>
                  </a:cubicBezTo>
                  <a:cubicBezTo>
                    <a:pt x="14644" y="3611"/>
                    <a:pt x="14644" y="3327"/>
                    <a:pt x="13912" y="3611"/>
                  </a:cubicBezTo>
                  <a:cubicBezTo>
                    <a:pt x="12814" y="3753"/>
                    <a:pt x="13912" y="4179"/>
                    <a:pt x="12447" y="4606"/>
                  </a:cubicBezTo>
                  <a:cubicBezTo>
                    <a:pt x="11349" y="5032"/>
                    <a:pt x="9885" y="6027"/>
                    <a:pt x="10617" y="6879"/>
                  </a:cubicBezTo>
                  <a:cubicBezTo>
                    <a:pt x="11715" y="7448"/>
                    <a:pt x="12447" y="7306"/>
                    <a:pt x="12814" y="7732"/>
                  </a:cubicBezTo>
                  <a:cubicBezTo>
                    <a:pt x="12814" y="8158"/>
                    <a:pt x="13912" y="8869"/>
                    <a:pt x="15742" y="9437"/>
                  </a:cubicBezTo>
                  <a:cubicBezTo>
                    <a:pt x="17207" y="10148"/>
                    <a:pt x="17939" y="10006"/>
                    <a:pt x="17939" y="10574"/>
                  </a:cubicBezTo>
                  <a:cubicBezTo>
                    <a:pt x="18305" y="11000"/>
                    <a:pt x="19403" y="11000"/>
                    <a:pt x="20502" y="12421"/>
                  </a:cubicBezTo>
                  <a:cubicBezTo>
                    <a:pt x="21234" y="13700"/>
                    <a:pt x="20502" y="14411"/>
                    <a:pt x="20502" y="14553"/>
                  </a:cubicBezTo>
                  <a:cubicBezTo>
                    <a:pt x="21234" y="14837"/>
                    <a:pt x="21600" y="15263"/>
                    <a:pt x="21234" y="15263"/>
                  </a:cubicBezTo>
                  <a:cubicBezTo>
                    <a:pt x="20502" y="15263"/>
                    <a:pt x="21234" y="15832"/>
                    <a:pt x="20502" y="16542"/>
                  </a:cubicBezTo>
                  <a:cubicBezTo>
                    <a:pt x="20136" y="17395"/>
                    <a:pt x="18305" y="17253"/>
                    <a:pt x="16841" y="17821"/>
                  </a:cubicBezTo>
                  <a:cubicBezTo>
                    <a:pt x="14644" y="18816"/>
                    <a:pt x="14644" y="18248"/>
                    <a:pt x="13912" y="18106"/>
                  </a:cubicBezTo>
                  <a:cubicBezTo>
                    <a:pt x="13546" y="17821"/>
                    <a:pt x="13546" y="19385"/>
                    <a:pt x="12447" y="19669"/>
                  </a:cubicBezTo>
                  <a:cubicBezTo>
                    <a:pt x="11715" y="19669"/>
                    <a:pt x="12814" y="19669"/>
                    <a:pt x="11715" y="19811"/>
                  </a:cubicBezTo>
                  <a:cubicBezTo>
                    <a:pt x="10617" y="20095"/>
                    <a:pt x="9885" y="20237"/>
                    <a:pt x="8786" y="20806"/>
                  </a:cubicBezTo>
                  <a:cubicBezTo>
                    <a:pt x="7688" y="21374"/>
                    <a:pt x="7688" y="20948"/>
                    <a:pt x="7688" y="20095"/>
                  </a:cubicBezTo>
                  <a:cubicBezTo>
                    <a:pt x="7688" y="18958"/>
                    <a:pt x="8786" y="19242"/>
                    <a:pt x="8420" y="18816"/>
                  </a:cubicBezTo>
                  <a:cubicBezTo>
                    <a:pt x="7688" y="18248"/>
                    <a:pt x="7322" y="18958"/>
                    <a:pt x="6590" y="18248"/>
                  </a:cubicBezTo>
                  <a:cubicBezTo>
                    <a:pt x="7322" y="18106"/>
                    <a:pt x="8786" y="18248"/>
                    <a:pt x="8420" y="17821"/>
                  </a:cubicBezTo>
                  <a:cubicBezTo>
                    <a:pt x="8420" y="17821"/>
                    <a:pt x="8786" y="17395"/>
                    <a:pt x="8786" y="17679"/>
                  </a:cubicBezTo>
                  <a:cubicBezTo>
                    <a:pt x="9519" y="17821"/>
                    <a:pt x="10617" y="17253"/>
                    <a:pt x="10617" y="17679"/>
                  </a:cubicBezTo>
                  <a:cubicBezTo>
                    <a:pt x="11349" y="17821"/>
                    <a:pt x="12814" y="17821"/>
                    <a:pt x="11349" y="17395"/>
                  </a:cubicBezTo>
                  <a:cubicBezTo>
                    <a:pt x="10617" y="17253"/>
                    <a:pt x="11349" y="16969"/>
                    <a:pt x="11349" y="16827"/>
                  </a:cubicBezTo>
                  <a:cubicBezTo>
                    <a:pt x="10617" y="16542"/>
                    <a:pt x="11349" y="16400"/>
                    <a:pt x="12447" y="16542"/>
                  </a:cubicBezTo>
                  <a:cubicBezTo>
                    <a:pt x="13546" y="16827"/>
                    <a:pt x="11715" y="16116"/>
                    <a:pt x="13546" y="16116"/>
                  </a:cubicBezTo>
                  <a:cubicBezTo>
                    <a:pt x="14644" y="16116"/>
                    <a:pt x="14644" y="15690"/>
                    <a:pt x="15010" y="15690"/>
                  </a:cubicBezTo>
                  <a:cubicBezTo>
                    <a:pt x="16108" y="15832"/>
                    <a:pt x="16108" y="15406"/>
                    <a:pt x="15742" y="14979"/>
                  </a:cubicBezTo>
                  <a:cubicBezTo>
                    <a:pt x="15742" y="14553"/>
                    <a:pt x="16108" y="14411"/>
                    <a:pt x="15742" y="13842"/>
                  </a:cubicBezTo>
                  <a:cubicBezTo>
                    <a:pt x="15742" y="13416"/>
                    <a:pt x="15742" y="13416"/>
                    <a:pt x="15010" y="13274"/>
                  </a:cubicBezTo>
                  <a:cubicBezTo>
                    <a:pt x="15010" y="13274"/>
                    <a:pt x="15742" y="12563"/>
                    <a:pt x="15742" y="12421"/>
                  </a:cubicBezTo>
                  <a:cubicBezTo>
                    <a:pt x="15742" y="11853"/>
                    <a:pt x="16841" y="11711"/>
                    <a:pt x="15742" y="11285"/>
                  </a:cubicBezTo>
                  <a:cubicBezTo>
                    <a:pt x="14644" y="10858"/>
                    <a:pt x="14644" y="10858"/>
                    <a:pt x="15010" y="10574"/>
                  </a:cubicBezTo>
                  <a:cubicBezTo>
                    <a:pt x="15742" y="10574"/>
                    <a:pt x="15742" y="10432"/>
                    <a:pt x="15010" y="10432"/>
                  </a:cubicBezTo>
                  <a:cubicBezTo>
                    <a:pt x="15010" y="10574"/>
                    <a:pt x="13912" y="9721"/>
                    <a:pt x="13546" y="10006"/>
                  </a:cubicBezTo>
                  <a:cubicBezTo>
                    <a:pt x="12814" y="10006"/>
                    <a:pt x="13546" y="8869"/>
                    <a:pt x="12447" y="8585"/>
                  </a:cubicBezTo>
                  <a:cubicBezTo>
                    <a:pt x="11349" y="8585"/>
                    <a:pt x="9885" y="8158"/>
                    <a:pt x="9885" y="7732"/>
                  </a:cubicBezTo>
                  <a:cubicBezTo>
                    <a:pt x="9519" y="7021"/>
                    <a:pt x="9519" y="7448"/>
                    <a:pt x="8786" y="7021"/>
                  </a:cubicBezTo>
                  <a:cubicBezTo>
                    <a:pt x="8420" y="6879"/>
                    <a:pt x="8786" y="6879"/>
                    <a:pt x="8786" y="6595"/>
                  </a:cubicBezTo>
                  <a:cubicBezTo>
                    <a:pt x="8420" y="6595"/>
                    <a:pt x="7688" y="6595"/>
                    <a:pt x="6224" y="6169"/>
                  </a:cubicBezTo>
                  <a:cubicBezTo>
                    <a:pt x="4393" y="5458"/>
                    <a:pt x="6224" y="5742"/>
                    <a:pt x="5492" y="5458"/>
                  </a:cubicBezTo>
                  <a:cubicBezTo>
                    <a:pt x="5125" y="4890"/>
                    <a:pt x="7322" y="5458"/>
                    <a:pt x="7688" y="5316"/>
                  </a:cubicBezTo>
                  <a:cubicBezTo>
                    <a:pt x="7688" y="4890"/>
                    <a:pt x="8786" y="4890"/>
                    <a:pt x="8420" y="4606"/>
                  </a:cubicBezTo>
                  <a:cubicBezTo>
                    <a:pt x="7688" y="4463"/>
                    <a:pt x="7688" y="4606"/>
                    <a:pt x="7322" y="4463"/>
                  </a:cubicBezTo>
                  <a:cubicBezTo>
                    <a:pt x="7322" y="4179"/>
                    <a:pt x="6224" y="4463"/>
                    <a:pt x="6590" y="4179"/>
                  </a:cubicBezTo>
                  <a:cubicBezTo>
                    <a:pt x="7688" y="4037"/>
                    <a:pt x="7688" y="3753"/>
                    <a:pt x="6590" y="3611"/>
                  </a:cubicBezTo>
                  <a:cubicBezTo>
                    <a:pt x="5492" y="3327"/>
                    <a:pt x="5492" y="3327"/>
                    <a:pt x="5125" y="3611"/>
                  </a:cubicBezTo>
                  <a:cubicBezTo>
                    <a:pt x="4393" y="4179"/>
                    <a:pt x="4027" y="3611"/>
                    <a:pt x="3295" y="3611"/>
                  </a:cubicBezTo>
                  <a:cubicBezTo>
                    <a:pt x="2929" y="3753"/>
                    <a:pt x="2929" y="3327"/>
                    <a:pt x="2197" y="3042"/>
                  </a:cubicBezTo>
                  <a:cubicBezTo>
                    <a:pt x="2197" y="2900"/>
                    <a:pt x="2929" y="2900"/>
                    <a:pt x="2197" y="2900"/>
                  </a:cubicBezTo>
                  <a:cubicBezTo>
                    <a:pt x="2197" y="2616"/>
                    <a:pt x="2929" y="2474"/>
                    <a:pt x="2197" y="2474"/>
                  </a:cubicBezTo>
                  <a:cubicBezTo>
                    <a:pt x="2197" y="2474"/>
                    <a:pt x="2197" y="2048"/>
                    <a:pt x="1831" y="2474"/>
                  </a:cubicBezTo>
                  <a:cubicBezTo>
                    <a:pt x="1831" y="2616"/>
                    <a:pt x="2197" y="2190"/>
                    <a:pt x="0" y="1337"/>
                  </a:cubicBezTo>
                  <a:cubicBezTo>
                    <a:pt x="1098" y="1337"/>
                    <a:pt x="732" y="627"/>
                    <a:pt x="1831" y="911"/>
                  </a:cubicBezTo>
                  <a:cubicBezTo>
                    <a:pt x="2929" y="1053"/>
                    <a:pt x="2197" y="1337"/>
                    <a:pt x="2929" y="1337"/>
                  </a:cubicBezTo>
                  <a:cubicBezTo>
                    <a:pt x="3295" y="1337"/>
                    <a:pt x="3295" y="485"/>
                    <a:pt x="4027" y="911"/>
                  </a:cubicBezTo>
                  <a:cubicBezTo>
                    <a:pt x="4393" y="1053"/>
                    <a:pt x="4393" y="911"/>
                    <a:pt x="4393" y="911"/>
                  </a:cubicBezTo>
                  <a:cubicBezTo>
                    <a:pt x="5125" y="1053"/>
                    <a:pt x="5492" y="1621"/>
                    <a:pt x="5492" y="1053"/>
                  </a:cubicBezTo>
                  <a:cubicBezTo>
                    <a:pt x="5492" y="627"/>
                    <a:pt x="6224" y="627"/>
                    <a:pt x="6224" y="911"/>
                  </a:cubicBezTo>
                  <a:cubicBezTo>
                    <a:pt x="6590" y="1053"/>
                    <a:pt x="8420" y="627"/>
                    <a:pt x="7688" y="485"/>
                  </a:cubicBezTo>
                  <a:cubicBezTo>
                    <a:pt x="7688" y="200"/>
                    <a:pt x="8420" y="485"/>
                    <a:pt x="8786" y="58"/>
                  </a:cubicBezTo>
                  <a:cubicBezTo>
                    <a:pt x="9519" y="-226"/>
                    <a:pt x="9885" y="627"/>
                    <a:pt x="11349" y="627"/>
                  </a:cubicBezTo>
                  <a:cubicBezTo>
                    <a:pt x="12447" y="485"/>
                    <a:pt x="11715" y="911"/>
                    <a:pt x="12814" y="627"/>
                  </a:cubicBezTo>
                  <a:cubicBezTo>
                    <a:pt x="13546" y="627"/>
                    <a:pt x="13912" y="627"/>
                    <a:pt x="13546" y="1053"/>
                  </a:cubicBezTo>
                  <a:cubicBezTo>
                    <a:pt x="12447" y="1621"/>
                    <a:pt x="13546" y="1337"/>
                    <a:pt x="13546" y="1763"/>
                  </a:cubicBezTo>
                  <a:cubicBezTo>
                    <a:pt x="13546" y="2048"/>
                    <a:pt x="13912" y="1763"/>
                    <a:pt x="14644" y="2190"/>
                  </a:cubicBezTo>
                  <a:cubicBezTo>
                    <a:pt x="14644" y="2474"/>
                    <a:pt x="15010" y="2190"/>
                    <a:pt x="15010" y="2474"/>
                  </a:cubicBezTo>
                  <a:cubicBezTo>
                    <a:pt x="15742" y="2616"/>
                    <a:pt x="16108" y="2474"/>
                    <a:pt x="17207" y="2616"/>
                  </a:cubicBezTo>
                  <a:cubicBezTo>
                    <a:pt x="17207" y="2616"/>
                    <a:pt x="16841" y="2616"/>
                    <a:pt x="15742" y="29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75">
              <a:extLst>
                <a:ext uri="{FF2B5EF4-FFF2-40B4-BE49-F238E27FC236}">
                  <a16:creationId xmlns:a16="http://schemas.microsoft.com/office/drawing/2014/main" id="{5116BD63-CAC3-4D01-6310-81FECF8C4CC9}"/>
                </a:ext>
              </a:extLst>
            </p:cNvPr>
            <p:cNvSpPr/>
            <p:nvPr/>
          </p:nvSpPr>
          <p:spPr>
            <a:xfrm>
              <a:off x="7033020" y="2613101"/>
              <a:ext cx="192685" cy="2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05" extrusionOk="0">
                  <a:moveTo>
                    <a:pt x="0" y="4966"/>
                  </a:moveTo>
                  <a:cubicBezTo>
                    <a:pt x="0" y="5710"/>
                    <a:pt x="0" y="4966"/>
                    <a:pt x="720" y="5462"/>
                  </a:cubicBezTo>
                  <a:cubicBezTo>
                    <a:pt x="1800" y="6207"/>
                    <a:pt x="0" y="7200"/>
                    <a:pt x="1080" y="7200"/>
                  </a:cubicBezTo>
                  <a:cubicBezTo>
                    <a:pt x="2160" y="7200"/>
                    <a:pt x="1800" y="6952"/>
                    <a:pt x="2880" y="6952"/>
                  </a:cubicBezTo>
                  <a:cubicBezTo>
                    <a:pt x="3960" y="7200"/>
                    <a:pt x="2880" y="7697"/>
                    <a:pt x="3240" y="7945"/>
                  </a:cubicBezTo>
                  <a:cubicBezTo>
                    <a:pt x="3960" y="8938"/>
                    <a:pt x="2160" y="9931"/>
                    <a:pt x="2880" y="10428"/>
                  </a:cubicBezTo>
                  <a:cubicBezTo>
                    <a:pt x="3240" y="10676"/>
                    <a:pt x="1800" y="11917"/>
                    <a:pt x="2160" y="12414"/>
                  </a:cubicBezTo>
                  <a:cubicBezTo>
                    <a:pt x="2880" y="12414"/>
                    <a:pt x="2880" y="12414"/>
                    <a:pt x="4320" y="11172"/>
                  </a:cubicBezTo>
                  <a:cubicBezTo>
                    <a:pt x="6120" y="9931"/>
                    <a:pt x="5400" y="11172"/>
                    <a:pt x="6480" y="11172"/>
                  </a:cubicBezTo>
                  <a:cubicBezTo>
                    <a:pt x="7200" y="11172"/>
                    <a:pt x="6480" y="11421"/>
                    <a:pt x="7200" y="11172"/>
                  </a:cubicBezTo>
                  <a:cubicBezTo>
                    <a:pt x="8640" y="10676"/>
                    <a:pt x="8280" y="9683"/>
                    <a:pt x="9720" y="9931"/>
                  </a:cubicBezTo>
                  <a:cubicBezTo>
                    <a:pt x="10800" y="10428"/>
                    <a:pt x="10800" y="9931"/>
                    <a:pt x="11520" y="10676"/>
                  </a:cubicBezTo>
                  <a:cubicBezTo>
                    <a:pt x="11880" y="12414"/>
                    <a:pt x="13680" y="11917"/>
                    <a:pt x="12960" y="13903"/>
                  </a:cubicBezTo>
                  <a:cubicBezTo>
                    <a:pt x="12600" y="15890"/>
                    <a:pt x="14760" y="15890"/>
                    <a:pt x="14760" y="16138"/>
                  </a:cubicBezTo>
                  <a:cubicBezTo>
                    <a:pt x="14760" y="16634"/>
                    <a:pt x="15840" y="16634"/>
                    <a:pt x="15120" y="18869"/>
                  </a:cubicBezTo>
                  <a:cubicBezTo>
                    <a:pt x="15120" y="19366"/>
                    <a:pt x="15840" y="19614"/>
                    <a:pt x="14040" y="20110"/>
                  </a:cubicBezTo>
                  <a:cubicBezTo>
                    <a:pt x="14760" y="21352"/>
                    <a:pt x="15120" y="20110"/>
                    <a:pt x="15840" y="20855"/>
                  </a:cubicBezTo>
                  <a:cubicBezTo>
                    <a:pt x="16200" y="21600"/>
                    <a:pt x="17280" y="21352"/>
                    <a:pt x="16920" y="20607"/>
                  </a:cubicBezTo>
                  <a:cubicBezTo>
                    <a:pt x="15840" y="19614"/>
                    <a:pt x="17280" y="20110"/>
                    <a:pt x="18000" y="19614"/>
                  </a:cubicBezTo>
                  <a:cubicBezTo>
                    <a:pt x="18360" y="19366"/>
                    <a:pt x="18360" y="20607"/>
                    <a:pt x="19080" y="20110"/>
                  </a:cubicBezTo>
                  <a:cubicBezTo>
                    <a:pt x="19440" y="20110"/>
                    <a:pt x="20160" y="19366"/>
                    <a:pt x="20160" y="19614"/>
                  </a:cubicBezTo>
                  <a:cubicBezTo>
                    <a:pt x="20520" y="19614"/>
                    <a:pt x="20520" y="19366"/>
                    <a:pt x="20520" y="19366"/>
                  </a:cubicBezTo>
                  <a:cubicBezTo>
                    <a:pt x="20520" y="18621"/>
                    <a:pt x="21600" y="18124"/>
                    <a:pt x="20520" y="17379"/>
                  </a:cubicBezTo>
                  <a:cubicBezTo>
                    <a:pt x="19440" y="16634"/>
                    <a:pt x="19440" y="16634"/>
                    <a:pt x="20160" y="16138"/>
                  </a:cubicBezTo>
                  <a:cubicBezTo>
                    <a:pt x="20520" y="16138"/>
                    <a:pt x="20520" y="15890"/>
                    <a:pt x="20160" y="15890"/>
                  </a:cubicBezTo>
                  <a:cubicBezTo>
                    <a:pt x="20160" y="16138"/>
                    <a:pt x="19080" y="14648"/>
                    <a:pt x="18360" y="15145"/>
                  </a:cubicBezTo>
                  <a:cubicBezTo>
                    <a:pt x="18000" y="15145"/>
                    <a:pt x="18360" y="13159"/>
                    <a:pt x="17280" y="12662"/>
                  </a:cubicBezTo>
                  <a:cubicBezTo>
                    <a:pt x="16200" y="12662"/>
                    <a:pt x="15120" y="11917"/>
                    <a:pt x="15120" y="11172"/>
                  </a:cubicBezTo>
                  <a:cubicBezTo>
                    <a:pt x="14760" y="9931"/>
                    <a:pt x="14760" y="10676"/>
                    <a:pt x="14040" y="9931"/>
                  </a:cubicBezTo>
                  <a:cubicBezTo>
                    <a:pt x="13680" y="9683"/>
                    <a:pt x="14040" y="9683"/>
                    <a:pt x="14040" y="9186"/>
                  </a:cubicBezTo>
                  <a:cubicBezTo>
                    <a:pt x="13680" y="9186"/>
                    <a:pt x="12960" y="9186"/>
                    <a:pt x="11520" y="8441"/>
                  </a:cubicBezTo>
                  <a:cubicBezTo>
                    <a:pt x="9720" y="7200"/>
                    <a:pt x="11520" y="7697"/>
                    <a:pt x="10800" y="7200"/>
                  </a:cubicBezTo>
                  <a:cubicBezTo>
                    <a:pt x="10440" y="6207"/>
                    <a:pt x="12600" y="7200"/>
                    <a:pt x="12960" y="6952"/>
                  </a:cubicBezTo>
                  <a:cubicBezTo>
                    <a:pt x="12960" y="6207"/>
                    <a:pt x="14040" y="6207"/>
                    <a:pt x="13680" y="5710"/>
                  </a:cubicBezTo>
                  <a:cubicBezTo>
                    <a:pt x="12960" y="5462"/>
                    <a:pt x="12960" y="5710"/>
                    <a:pt x="12600" y="5462"/>
                  </a:cubicBezTo>
                  <a:cubicBezTo>
                    <a:pt x="12600" y="4966"/>
                    <a:pt x="11520" y="5462"/>
                    <a:pt x="11880" y="4966"/>
                  </a:cubicBezTo>
                  <a:cubicBezTo>
                    <a:pt x="12960" y="4469"/>
                    <a:pt x="12960" y="4221"/>
                    <a:pt x="11880" y="3724"/>
                  </a:cubicBezTo>
                  <a:cubicBezTo>
                    <a:pt x="10800" y="3476"/>
                    <a:pt x="10800" y="3476"/>
                    <a:pt x="10440" y="3724"/>
                  </a:cubicBezTo>
                  <a:cubicBezTo>
                    <a:pt x="9720" y="4966"/>
                    <a:pt x="9360" y="3724"/>
                    <a:pt x="8640" y="3724"/>
                  </a:cubicBezTo>
                  <a:cubicBezTo>
                    <a:pt x="8280" y="4221"/>
                    <a:pt x="8280" y="3476"/>
                    <a:pt x="7560" y="2979"/>
                  </a:cubicBezTo>
                  <a:cubicBezTo>
                    <a:pt x="7560" y="2731"/>
                    <a:pt x="8280" y="2731"/>
                    <a:pt x="7560" y="2731"/>
                  </a:cubicBezTo>
                  <a:cubicBezTo>
                    <a:pt x="7560" y="2234"/>
                    <a:pt x="8280" y="1738"/>
                    <a:pt x="7560" y="1738"/>
                  </a:cubicBezTo>
                  <a:cubicBezTo>
                    <a:pt x="7560" y="1738"/>
                    <a:pt x="7560" y="993"/>
                    <a:pt x="7200" y="1738"/>
                  </a:cubicBezTo>
                  <a:cubicBezTo>
                    <a:pt x="7200" y="2234"/>
                    <a:pt x="7560" y="1490"/>
                    <a:pt x="5400" y="0"/>
                  </a:cubicBezTo>
                  <a:cubicBezTo>
                    <a:pt x="5040" y="0"/>
                    <a:pt x="3240" y="0"/>
                    <a:pt x="4320" y="993"/>
                  </a:cubicBezTo>
                  <a:cubicBezTo>
                    <a:pt x="5040" y="2731"/>
                    <a:pt x="4320" y="2234"/>
                    <a:pt x="4320" y="2731"/>
                  </a:cubicBezTo>
                  <a:cubicBezTo>
                    <a:pt x="5040" y="2979"/>
                    <a:pt x="4320" y="3476"/>
                    <a:pt x="4320" y="2979"/>
                  </a:cubicBezTo>
                  <a:cubicBezTo>
                    <a:pt x="3960" y="2731"/>
                    <a:pt x="3240" y="3724"/>
                    <a:pt x="2880" y="2234"/>
                  </a:cubicBezTo>
                  <a:cubicBezTo>
                    <a:pt x="2160" y="2731"/>
                    <a:pt x="1080" y="2234"/>
                    <a:pt x="1080" y="3476"/>
                  </a:cubicBezTo>
                  <a:cubicBezTo>
                    <a:pt x="720" y="4469"/>
                    <a:pt x="0" y="3476"/>
                    <a:pt x="0" y="496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Freeform 76">
              <a:extLst>
                <a:ext uri="{FF2B5EF4-FFF2-40B4-BE49-F238E27FC236}">
                  <a16:creationId xmlns:a16="http://schemas.microsoft.com/office/drawing/2014/main" id="{D4F5912A-2A91-C572-3980-F501B971FE37}"/>
                </a:ext>
              </a:extLst>
            </p:cNvPr>
            <p:cNvSpPr/>
            <p:nvPr/>
          </p:nvSpPr>
          <p:spPr>
            <a:xfrm>
              <a:off x="7086902" y="2871058"/>
              <a:ext cx="138893" cy="14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extrusionOk="0">
                  <a:moveTo>
                    <a:pt x="19974" y="0"/>
                  </a:moveTo>
                  <a:cubicBezTo>
                    <a:pt x="19974" y="514"/>
                    <a:pt x="19483" y="3086"/>
                    <a:pt x="19483" y="3086"/>
                  </a:cubicBezTo>
                  <a:cubicBezTo>
                    <a:pt x="19974" y="3600"/>
                    <a:pt x="19974" y="3600"/>
                    <a:pt x="19974" y="5657"/>
                  </a:cubicBezTo>
                  <a:cubicBezTo>
                    <a:pt x="20956" y="7200"/>
                    <a:pt x="19974" y="7714"/>
                    <a:pt x="19974" y="9257"/>
                  </a:cubicBezTo>
                  <a:cubicBezTo>
                    <a:pt x="20956" y="10800"/>
                    <a:pt x="20956" y="12857"/>
                    <a:pt x="19483" y="11829"/>
                  </a:cubicBezTo>
                  <a:cubicBezTo>
                    <a:pt x="18501" y="11829"/>
                    <a:pt x="18501" y="13371"/>
                    <a:pt x="17029" y="13371"/>
                  </a:cubicBezTo>
                  <a:cubicBezTo>
                    <a:pt x="15065" y="13371"/>
                    <a:pt x="17029" y="15943"/>
                    <a:pt x="15556" y="14914"/>
                  </a:cubicBezTo>
                  <a:cubicBezTo>
                    <a:pt x="14083" y="14400"/>
                    <a:pt x="13592" y="14914"/>
                    <a:pt x="14083" y="15943"/>
                  </a:cubicBezTo>
                  <a:cubicBezTo>
                    <a:pt x="14083" y="16457"/>
                    <a:pt x="13592" y="17486"/>
                    <a:pt x="14083" y="18000"/>
                  </a:cubicBezTo>
                  <a:cubicBezTo>
                    <a:pt x="16538" y="20057"/>
                    <a:pt x="14083" y="20057"/>
                    <a:pt x="13592" y="19029"/>
                  </a:cubicBezTo>
                  <a:cubicBezTo>
                    <a:pt x="13592" y="17486"/>
                    <a:pt x="12120" y="20057"/>
                    <a:pt x="11138" y="19029"/>
                  </a:cubicBezTo>
                  <a:cubicBezTo>
                    <a:pt x="11138" y="18000"/>
                    <a:pt x="10647" y="20057"/>
                    <a:pt x="10647" y="20057"/>
                  </a:cubicBezTo>
                  <a:cubicBezTo>
                    <a:pt x="11138" y="21600"/>
                    <a:pt x="9174" y="20571"/>
                    <a:pt x="8192" y="21600"/>
                  </a:cubicBezTo>
                  <a:cubicBezTo>
                    <a:pt x="7701" y="20571"/>
                    <a:pt x="6720" y="21600"/>
                    <a:pt x="6229" y="20571"/>
                  </a:cubicBezTo>
                  <a:cubicBezTo>
                    <a:pt x="6229" y="20057"/>
                    <a:pt x="6229" y="21600"/>
                    <a:pt x="5247" y="20571"/>
                  </a:cubicBezTo>
                  <a:cubicBezTo>
                    <a:pt x="3774" y="20057"/>
                    <a:pt x="6229" y="20057"/>
                    <a:pt x="5247" y="18000"/>
                  </a:cubicBezTo>
                  <a:cubicBezTo>
                    <a:pt x="3774" y="16457"/>
                    <a:pt x="4756" y="19029"/>
                    <a:pt x="4756" y="19029"/>
                  </a:cubicBezTo>
                  <a:cubicBezTo>
                    <a:pt x="3774" y="19029"/>
                    <a:pt x="3283" y="20571"/>
                    <a:pt x="3283" y="18000"/>
                  </a:cubicBezTo>
                  <a:cubicBezTo>
                    <a:pt x="3283" y="16457"/>
                    <a:pt x="3774" y="17486"/>
                    <a:pt x="2301" y="14914"/>
                  </a:cubicBezTo>
                  <a:cubicBezTo>
                    <a:pt x="829" y="12857"/>
                    <a:pt x="2301" y="11829"/>
                    <a:pt x="1811" y="10800"/>
                  </a:cubicBezTo>
                  <a:cubicBezTo>
                    <a:pt x="338" y="10286"/>
                    <a:pt x="1811" y="9257"/>
                    <a:pt x="338" y="7200"/>
                  </a:cubicBezTo>
                  <a:cubicBezTo>
                    <a:pt x="-644" y="4629"/>
                    <a:pt x="829" y="6171"/>
                    <a:pt x="829" y="5657"/>
                  </a:cubicBezTo>
                  <a:cubicBezTo>
                    <a:pt x="829" y="4629"/>
                    <a:pt x="1811" y="5657"/>
                    <a:pt x="2301" y="3086"/>
                  </a:cubicBezTo>
                  <a:cubicBezTo>
                    <a:pt x="3283" y="514"/>
                    <a:pt x="6720" y="1543"/>
                    <a:pt x="9174" y="1543"/>
                  </a:cubicBezTo>
                  <a:cubicBezTo>
                    <a:pt x="11138" y="514"/>
                    <a:pt x="10647" y="2057"/>
                    <a:pt x="11138" y="1543"/>
                  </a:cubicBezTo>
                  <a:cubicBezTo>
                    <a:pt x="12120" y="3600"/>
                    <a:pt x="12611" y="1543"/>
                    <a:pt x="13592" y="3086"/>
                  </a:cubicBezTo>
                  <a:cubicBezTo>
                    <a:pt x="14083" y="4629"/>
                    <a:pt x="15556" y="3600"/>
                    <a:pt x="15065" y="2057"/>
                  </a:cubicBezTo>
                  <a:cubicBezTo>
                    <a:pt x="13592" y="514"/>
                    <a:pt x="15556" y="1543"/>
                    <a:pt x="16538" y="514"/>
                  </a:cubicBezTo>
                  <a:cubicBezTo>
                    <a:pt x="17029" y="0"/>
                    <a:pt x="17029" y="2057"/>
                    <a:pt x="18011" y="1543"/>
                  </a:cubicBezTo>
                  <a:cubicBezTo>
                    <a:pt x="18501" y="1543"/>
                    <a:pt x="19483" y="0"/>
                    <a:pt x="19483" y="514"/>
                  </a:cubicBezTo>
                  <a:cubicBezTo>
                    <a:pt x="19974" y="514"/>
                    <a:pt x="19974" y="0"/>
                    <a:pt x="19974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Freeform 77">
              <a:extLst>
                <a:ext uri="{FF2B5EF4-FFF2-40B4-BE49-F238E27FC236}">
                  <a16:creationId xmlns:a16="http://schemas.microsoft.com/office/drawing/2014/main" id="{77F9C440-4535-78AC-A06A-3745112AEAF8}"/>
                </a:ext>
              </a:extLst>
            </p:cNvPr>
            <p:cNvSpPr/>
            <p:nvPr/>
          </p:nvSpPr>
          <p:spPr>
            <a:xfrm>
              <a:off x="5310602" y="2274851"/>
              <a:ext cx="548669" cy="56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17899" y="17280"/>
                  </a:moveTo>
                  <a:cubicBezTo>
                    <a:pt x="17248" y="17407"/>
                    <a:pt x="16858" y="17661"/>
                    <a:pt x="16207" y="17915"/>
                  </a:cubicBezTo>
                  <a:cubicBezTo>
                    <a:pt x="15817" y="17915"/>
                    <a:pt x="14906" y="18042"/>
                    <a:pt x="14515" y="18296"/>
                  </a:cubicBezTo>
                  <a:cubicBezTo>
                    <a:pt x="14255" y="18424"/>
                    <a:pt x="13865" y="19059"/>
                    <a:pt x="13865" y="19186"/>
                  </a:cubicBezTo>
                  <a:cubicBezTo>
                    <a:pt x="13344" y="20075"/>
                    <a:pt x="12564" y="20838"/>
                    <a:pt x="11913" y="21600"/>
                  </a:cubicBezTo>
                  <a:cubicBezTo>
                    <a:pt x="11913" y="21219"/>
                    <a:pt x="11913" y="20838"/>
                    <a:pt x="11913" y="20584"/>
                  </a:cubicBezTo>
                  <a:cubicBezTo>
                    <a:pt x="11913" y="20456"/>
                    <a:pt x="11913" y="20202"/>
                    <a:pt x="11913" y="20202"/>
                  </a:cubicBezTo>
                  <a:cubicBezTo>
                    <a:pt x="11913" y="20202"/>
                    <a:pt x="9961" y="19186"/>
                    <a:pt x="9701" y="19440"/>
                  </a:cubicBezTo>
                  <a:cubicBezTo>
                    <a:pt x="9701" y="19440"/>
                    <a:pt x="970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311" y="19440"/>
                    <a:pt x="9311" y="19440"/>
                    <a:pt x="9311" y="19440"/>
                  </a:cubicBezTo>
                  <a:cubicBezTo>
                    <a:pt x="9311" y="19440"/>
                    <a:pt x="9181" y="19186"/>
                    <a:pt x="8920" y="19186"/>
                  </a:cubicBezTo>
                  <a:cubicBezTo>
                    <a:pt x="8790" y="19440"/>
                    <a:pt x="8790" y="19440"/>
                    <a:pt x="8790" y="19440"/>
                  </a:cubicBezTo>
                  <a:cubicBezTo>
                    <a:pt x="8790" y="19440"/>
                    <a:pt x="8920" y="19440"/>
                    <a:pt x="8790" y="19440"/>
                  </a:cubicBezTo>
                  <a:cubicBezTo>
                    <a:pt x="8790" y="19694"/>
                    <a:pt x="8790" y="19821"/>
                    <a:pt x="8790" y="20075"/>
                  </a:cubicBezTo>
                  <a:cubicBezTo>
                    <a:pt x="8790" y="20075"/>
                    <a:pt x="8790" y="20075"/>
                    <a:pt x="8790" y="20202"/>
                  </a:cubicBezTo>
                  <a:cubicBezTo>
                    <a:pt x="8790" y="20202"/>
                    <a:pt x="8530" y="20456"/>
                    <a:pt x="8400" y="20584"/>
                  </a:cubicBezTo>
                  <a:cubicBezTo>
                    <a:pt x="8009" y="19186"/>
                    <a:pt x="8009" y="20202"/>
                    <a:pt x="7749" y="19694"/>
                  </a:cubicBezTo>
                  <a:cubicBezTo>
                    <a:pt x="7749" y="19059"/>
                    <a:pt x="6969" y="18678"/>
                    <a:pt x="6969" y="18296"/>
                  </a:cubicBezTo>
                  <a:cubicBezTo>
                    <a:pt x="6969" y="17915"/>
                    <a:pt x="6838" y="17915"/>
                    <a:pt x="6838" y="17407"/>
                  </a:cubicBezTo>
                  <a:cubicBezTo>
                    <a:pt x="6838" y="17026"/>
                    <a:pt x="6578" y="17280"/>
                    <a:pt x="6448" y="16899"/>
                  </a:cubicBezTo>
                  <a:cubicBezTo>
                    <a:pt x="6188" y="16518"/>
                    <a:pt x="6058" y="15882"/>
                    <a:pt x="5667" y="15628"/>
                  </a:cubicBezTo>
                  <a:cubicBezTo>
                    <a:pt x="5017" y="15628"/>
                    <a:pt x="5147" y="15501"/>
                    <a:pt x="4626" y="14866"/>
                  </a:cubicBezTo>
                  <a:cubicBezTo>
                    <a:pt x="4236" y="14104"/>
                    <a:pt x="4756" y="14485"/>
                    <a:pt x="4366" y="13849"/>
                  </a:cubicBezTo>
                  <a:cubicBezTo>
                    <a:pt x="4236" y="13341"/>
                    <a:pt x="4756" y="13468"/>
                    <a:pt x="4366" y="12706"/>
                  </a:cubicBezTo>
                  <a:cubicBezTo>
                    <a:pt x="4236" y="12071"/>
                    <a:pt x="3846" y="10800"/>
                    <a:pt x="3455" y="10800"/>
                  </a:cubicBezTo>
                  <a:cubicBezTo>
                    <a:pt x="2805" y="10546"/>
                    <a:pt x="2414" y="9911"/>
                    <a:pt x="2675" y="9784"/>
                  </a:cubicBezTo>
                  <a:cubicBezTo>
                    <a:pt x="2805" y="9402"/>
                    <a:pt x="2675" y="9021"/>
                    <a:pt x="2284" y="8767"/>
                  </a:cubicBezTo>
                  <a:cubicBezTo>
                    <a:pt x="2024" y="8386"/>
                    <a:pt x="2284" y="8386"/>
                    <a:pt x="1894" y="8132"/>
                  </a:cubicBezTo>
                  <a:cubicBezTo>
                    <a:pt x="1503" y="7624"/>
                    <a:pt x="853" y="5591"/>
                    <a:pt x="462" y="5591"/>
                  </a:cubicBezTo>
                  <a:cubicBezTo>
                    <a:pt x="-58" y="5464"/>
                    <a:pt x="-58" y="5972"/>
                    <a:pt x="72" y="5209"/>
                  </a:cubicBezTo>
                  <a:cubicBezTo>
                    <a:pt x="332" y="4574"/>
                    <a:pt x="72" y="4955"/>
                    <a:pt x="332" y="3812"/>
                  </a:cubicBezTo>
                  <a:cubicBezTo>
                    <a:pt x="462" y="3812"/>
                    <a:pt x="1243" y="4066"/>
                    <a:pt x="1503" y="4066"/>
                  </a:cubicBezTo>
                  <a:cubicBezTo>
                    <a:pt x="1894" y="4066"/>
                    <a:pt x="1894" y="3431"/>
                    <a:pt x="2284" y="3176"/>
                  </a:cubicBezTo>
                  <a:cubicBezTo>
                    <a:pt x="2284" y="3049"/>
                    <a:pt x="2805" y="3176"/>
                    <a:pt x="3065" y="3049"/>
                  </a:cubicBezTo>
                  <a:cubicBezTo>
                    <a:pt x="3065" y="2795"/>
                    <a:pt x="3065" y="2668"/>
                    <a:pt x="3065" y="2668"/>
                  </a:cubicBezTo>
                  <a:cubicBezTo>
                    <a:pt x="3195" y="2414"/>
                    <a:pt x="3455" y="2414"/>
                    <a:pt x="3455" y="2287"/>
                  </a:cubicBezTo>
                  <a:cubicBezTo>
                    <a:pt x="2414" y="1016"/>
                    <a:pt x="2414" y="1016"/>
                    <a:pt x="2414" y="1016"/>
                  </a:cubicBezTo>
                  <a:cubicBezTo>
                    <a:pt x="2414" y="889"/>
                    <a:pt x="2805" y="889"/>
                    <a:pt x="3065" y="889"/>
                  </a:cubicBezTo>
                  <a:cubicBezTo>
                    <a:pt x="3195" y="635"/>
                    <a:pt x="4366" y="508"/>
                    <a:pt x="4626" y="0"/>
                  </a:cubicBezTo>
                  <a:cubicBezTo>
                    <a:pt x="5017" y="254"/>
                    <a:pt x="5667" y="254"/>
                    <a:pt x="6058" y="508"/>
                  </a:cubicBezTo>
                  <a:cubicBezTo>
                    <a:pt x="6448" y="508"/>
                    <a:pt x="6578" y="889"/>
                    <a:pt x="6969" y="1271"/>
                  </a:cubicBezTo>
                  <a:cubicBezTo>
                    <a:pt x="7229" y="1271"/>
                    <a:pt x="7359" y="1398"/>
                    <a:pt x="7619" y="1398"/>
                  </a:cubicBezTo>
                  <a:cubicBezTo>
                    <a:pt x="8009" y="1906"/>
                    <a:pt x="8400" y="2033"/>
                    <a:pt x="8530" y="2414"/>
                  </a:cubicBezTo>
                  <a:cubicBezTo>
                    <a:pt x="8920" y="2668"/>
                    <a:pt x="10091" y="4066"/>
                    <a:pt x="10352" y="4066"/>
                  </a:cubicBezTo>
                  <a:cubicBezTo>
                    <a:pt x="10482" y="4193"/>
                    <a:pt x="12173" y="4193"/>
                    <a:pt x="12303" y="4193"/>
                  </a:cubicBezTo>
                  <a:cubicBezTo>
                    <a:pt x="12303" y="4193"/>
                    <a:pt x="13084" y="4193"/>
                    <a:pt x="13084" y="4447"/>
                  </a:cubicBezTo>
                  <a:cubicBezTo>
                    <a:pt x="13344" y="4447"/>
                    <a:pt x="13344" y="4828"/>
                    <a:pt x="13344" y="4828"/>
                  </a:cubicBezTo>
                  <a:cubicBezTo>
                    <a:pt x="13475" y="4955"/>
                    <a:pt x="14125" y="4955"/>
                    <a:pt x="14125" y="4955"/>
                  </a:cubicBezTo>
                  <a:cubicBezTo>
                    <a:pt x="14515" y="5591"/>
                    <a:pt x="14646" y="5845"/>
                    <a:pt x="14646" y="5972"/>
                  </a:cubicBezTo>
                  <a:cubicBezTo>
                    <a:pt x="14646" y="6226"/>
                    <a:pt x="15036" y="5972"/>
                    <a:pt x="15036" y="6353"/>
                  </a:cubicBezTo>
                  <a:cubicBezTo>
                    <a:pt x="15036" y="6734"/>
                    <a:pt x="15817" y="7242"/>
                    <a:pt x="15817" y="7369"/>
                  </a:cubicBezTo>
                  <a:cubicBezTo>
                    <a:pt x="16077" y="7624"/>
                    <a:pt x="15687" y="7242"/>
                    <a:pt x="15817" y="7624"/>
                  </a:cubicBezTo>
                  <a:cubicBezTo>
                    <a:pt x="16077" y="8005"/>
                    <a:pt x="15687" y="8132"/>
                    <a:pt x="15817" y="8513"/>
                  </a:cubicBezTo>
                  <a:cubicBezTo>
                    <a:pt x="16077" y="8767"/>
                    <a:pt x="15817" y="8767"/>
                    <a:pt x="16077" y="9021"/>
                  </a:cubicBezTo>
                  <a:cubicBezTo>
                    <a:pt x="16467" y="9148"/>
                    <a:pt x="16207" y="9529"/>
                    <a:pt x="16597" y="9911"/>
                  </a:cubicBezTo>
                  <a:cubicBezTo>
                    <a:pt x="16597" y="10165"/>
                    <a:pt x="16858" y="10165"/>
                    <a:pt x="16858" y="10165"/>
                  </a:cubicBezTo>
                  <a:cubicBezTo>
                    <a:pt x="16858" y="10546"/>
                    <a:pt x="16858" y="10546"/>
                    <a:pt x="17248" y="10800"/>
                  </a:cubicBezTo>
                  <a:cubicBezTo>
                    <a:pt x="17638" y="11181"/>
                    <a:pt x="17638" y="11181"/>
                    <a:pt x="17638" y="11689"/>
                  </a:cubicBezTo>
                  <a:cubicBezTo>
                    <a:pt x="17899" y="12071"/>
                    <a:pt x="17638" y="12071"/>
                    <a:pt x="18809" y="12325"/>
                  </a:cubicBezTo>
                  <a:cubicBezTo>
                    <a:pt x="19981" y="12579"/>
                    <a:pt x="21022" y="13087"/>
                    <a:pt x="21152" y="12579"/>
                  </a:cubicBezTo>
                  <a:cubicBezTo>
                    <a:pt x="21152" y="12706"/>
                    <a:pt x="21542" y="13341"/>
                    <a:pt x="21542" y="13468"/>
                  </a:cubicBezTo>
                  <a:cubicBezTo>
                    <a:pt x="21542" y="13722"/>
                    <a:pt x="21412" y="14104"/>
                    <a:pt x="21412" y="14358"/>
                  </a:cubicBezTo>
                  <a:cubicBezTo>
                    <a:pt x="21412" y="14485"/>
                    <a:pt x="21022" y="15882"/>
                    <a:pt x="21022" y="16136"/>
                  </a:cubicBezTo>
                  <a:cubicBezTo>
                    <a:pt x="20761" y="16264"/>
                    <a:pt x="19850" y="16518"/>
                    <a:pt x="19460" y="16645"/>
                  </a:cubicBezTo>
                  <a:cubicBezTo>
                    <a:pt x="18809" y="16899"/>
                    <a:pt x="18419" y="17026"/>
                    <a:pt x="17899" y="1728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Freeform 78">
              <a:extLst>
                <a:ext uri="{FF2B5EF4-FFF2-40B4-BE49-F238E27FC236}">
                  <a16:creationId xmlns:a16="http://schemas.microsoft.com/office/drawing/2014/main" id="{9F6B2E51-C242-2B9D-5277-E825A7BD41C0}"/>
                </a:ext>
              </a:extLst>
            </p:cNvPr>
            <p:cNvSpPr/>
            <p:nvPr/>
          </p:nvSpPr>
          <p:spPr>
            <a:xfrm>
              <a:off x="5415061" y="2092060"/>
              <a:ext cx="257988" cy="29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728"/>
                  </a:moveTo>
                  <a:cubicBezTo>
                    <a:pt x="13569" y="1942"/>
                    <a:pt x="14400" y="2670"/>
                    <a:pt x="14400" y="3398"/>
                  </a:cubicBezTo>
                  <a:cubicBezTo>
                    <a:pt x="14400" y="4126"/>
                    <a:pt x="16615" y="3883"/>
                    <a:pt x="16892" y="4126"/>
                  </a:cubicBezTo>
                  <a:cubicBezTo>
                    <a:pt x="16892" y="4611"/>
                    <a:pt x="15785" y="4126"/>
                    <a:pt x="16062" y="5339"/>
                  </a:cubicBezTo>
                  <a:cubicBezTo>
                    <a:pt x="16892" y="6310"/>
                    <a:pt x="14954" y="6796"/>
                    <a:pt x="14954" y="8252"/>
                  </a:cubicBezTo>
                  <a:cubicBezTo>
                    <a:pt x="14400" y="9708"/>
                    <a:pt x="16062" y="9465"/>
                    <a:pt x="16615" y="10921"/>
                  </a:cubicBezTo>
                  <a:cubicBezTo>
                    <a:pt x="16615" y="12135"/>
                    <a:pt x="18554" y="12378"/>
                    <a:pt x="19385" y="13591"/>
                  </a:cubicBezTo>
                  <a:cubicBezTo>
                    <a:pt x="20215" y="15047"/>
                    <a:pt x="19385" y="15775"/>
                    <a:pt x="19938" y="16503"/>
                  </a:cubicBezTo>
                  <a:cubicBezTo>
                    <a:pt x="20215" y="17231"/>
                    <a:pt x="20215" y="18202"/>
                    <a:pt x="20769" y="18202"/>
                  </a:cubicBezTo>
                  <a:cubicBezTo>
                    <a:pt x="21046" y="18445"/>
                    <a:pt x="21600" y="18445"/>
                    <a:pt x="21600" y="19173"/>
                  </a:cubicBezTo>
                  <a:cubicBezTo>
                    <a:pt x="21046" y="19658"/>
                    <a:pt x="19938" y="18445"/>
                    <a:pt x="20215" y="19173"/>
                  </a:cubicBezTo>
                  <a:cubicBezTo>
                    <a:pt x="19938" y="19173"/>
                    <a:pt x="19108" y="18930"/>
                    <a:pt x="18554" y="19173"/>
                  </a:cubicBezTo>
                  <a:cubicBezTo>
                    <a:pt x="18277" y="19658"/>
                    <a:pt x="17723" y="21115"/>
                    <a:pt x="17446" y="21600"/>
                  </a:cubicBezTo>
                  <a:cubicBezTo>
                    <a:pt x="16892" y="21600"/>
                    <a:pt x="13569" y="21600"/>
                    <a:pt x="13292" y="21115"/>
                  </a:cubicBezTo>
                  <a:cubicBezTo>
                    <a:pt x="12738" y="21115"/>
                    <a:pt x="10246" y="18445"/>
                    <a:pt x="9415" y="18202"/>
                  </a:cubicBezTo>
                  <a:cubicBezTo>
                    <a:pt x="8862" y="17231"/>
                    <a:pt x="8031" y="16989"/>
                    <a:pt x="7200" y="16261"/>
                  </a:cubicBezTo>
                  <a:cubicBezTo>
                    <a:pt x="6923" y="16261"/>
                    <a:pt x="6369" y="15775"/>
                    <a:pt x="6092" y="15775"/>
                  </a:cubicBezTo>
                  <a:cubicBezTo>
                    <a:pt x="5262" y="15047"/>
                    <a:pt x="4708" y="14319"/>
                    <a:pt x="3877" y="14319"/>
                  </a:cubicBezTo>
                  <a:cubicBezTo>
                    <a:pt x="3046" y="13834"/>
                    <a:pt x="1938" y="13834"/>
                    <a:pt x="831" y="13591"/>
                  </a:cubicBezTo>
                  <a:cubicBezTo>
                    <a:pt x="1385" y="13591"/>
                    <a:pt x="1385" y="13591"/>
                    <a:pt x="1385" y="13591"/>
                  </a:cubicBezTo>
                  <a:cubicBezTo>
                    <a:pt x="1385" y="12863"/>
                    <a:pt x="831" y="13106"/>
                    <a:pt x="554" y="13106"/>
                  </a:cubicBezTo>
                  <a:cubicBezTo>
                    <a:pt x="554" y="12863"/>
                    <a:pt x="554" y="12863"/>
                    <a:pt x="554" y="12863"/>
                  </a:cubicBezTo>
                  <a:cubicBezTo>
                    <a:pt x="831" y="12863"/>
                    <a:pt x="831" y="12863"/>
                    <a:pt x="831" y="12863"/>
                  </a:cubicBezTo>
                  <a:cubicBezTo>
                    <a:pt x="831" y="12863"/>
                    <a:pt x="831" y="12863"/>
                    <a:pt x="831" y="12378"/>
                  </a:cubicBezTo>
                  <a:cubicBezTo>
                    <a:pt x="554" y="12135"/>
                    <a:pt x="554" y="11407"/>
                    <a:pt x="0" y="10436"/>
                  </a:cubicBezTo>
                  <a:cubicBezTo>
                    <a:pt x="831" y="9708"/>
                    <a:pt x="2215" y="9465"/>
                    <a:pt x="3046" y="8980"/>
                  </a:cubicBezTo>
                  <a:cubicBezTo>
                    <a:pt x="3600" y="8737"/>
                    <a:pt x="4431" y="8252"/>
                    <a:pt x="5262" y="8009"/>
                  </a:cubicBezTo>
                  <a:cubicBezTo>
                    <a:pt x="5262" y="7524"/>
                    <a:pt x="5538" y="7281"/>
                    <a:pt x="5538" y="6796"/>
                  </a:cubicBezTo>
                  <a:cubicBezTo>
                    <a:pt x="5538" y="6796"/>
                    <a:pt x="5538" y="6796"/>
                    <a:pt x="5538" y="6796"/>
                  </a:cubicBezTo>
                  <a:cubicBezTo>
                    <a:pt x="5538" y="6796"/>
                    <a:pt x="5538" y="6796"/>
                    <a:pt x="5538" y="6310"/>
                  </a:cubicBezTo>
                  <a:cubicBezTo>
                    <a:pt x="5538" y="6310"/>
                    <a:pt x="5538" y="6067"/>
                    <a:pt x="5538" y="5582"/>
                  </a:cubicBezTo>
                  <a:cubicBezTo>
                    <a:pt x="5538" y="5339"/>
                    <a:pt x="6092" y="4611"/>
                    <a:pt x="6092" y="4126"/>
                  </a:cubicBezTo>
                  <a:cubicBezTo>
                    <a:pt x="5538" y="3883"/>
                    <a:pt x="5538" y="3398"/>
                    <a:pt x="5538" y="2670"/>
                  </a:cubicBezTo>
                  <a:cubicBezTo>
                    <a:pt x="6092" y="2184"/>
                    <a:pt x="6369" y="2184"/>
                    <a:pt x="6923" y="2184"/>
                  </a:cubicBezTo>
                  <a:cubicBezTo>
                    <a:pt x="7200" y="1942"/>
                    <a:pt x="7754" y="1213"/>
                    <a:pt x="8031" y="728"/>
                  </a:cubicBezTo>
                  <a:cubicBezTo>
                    <a:pt x="8585" y="728"/>
                    <a:pt x="8585" y="485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9415" y="0"/>
                    <a:pt x="9415" y="485"/>
                    <a:pt x="9415" y="485"/>
                  </a:cubicBezTo>
                  <a:cubicBezTo>
                    <a:pt x="9415" y="0"/>
                    <a:pt x="9415" y="0"/>
                    <a:pt x="9415" y="0"/>
                  </a:cubicBezTo>
                  <a:cubicBezTo>
                    <a:pt x="9692" y="0"/>
                    <a:pt x="9692" y="0"/>
                    <a:pt x="9692" y="0"/>
                  </a:cubicBezTo>
                  <a:cubicBezTo>
                    <a:pt x="10246" y="0"/>
                    <a:pt x="10246" y="485"/>
                    <a:pt x="10523" y="485"/>
                  </a:cubicBezTo>
                  <a:cubicBezTo>
                    <a:pt x="11354" y="728"/>
                    <a:pt x="11354" y="0"/>
                    <a:pt x="11908" y="485"/>
                  </a:cubicBezTo>
                  <a:cubicBezTo>
                    <a:pt x="12185" y="485"/>
                    <a:pt x="11908" y="728"/>
                    <a:pt x="12185" y="1213"/>
                  </a:cubicBezTo>
                  <a:cubicBezTo>
                    <a:pt x="12738" y="728"/>
                    <a:pt x="12738" y="728"/>
                    <a:pt x="12738" y="728"/>
                  </a:cubicBezTo>
                  <a:cubicBezTo>
                    <a:pt x="13292" y="728"/>
                    <a:pt x="13292" y="728"/>
                    <a:pt x="13292" y="728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reeform 79">
              <a:extLst>
                <a:ext uri="{FF2B5EF4-FFF2-40B4-BE49-F238E27FC236}">
                  <a16:creationId xmlns:a16="http://schemas.microsoft.com/office/drawing/2014/main" id="{BA6E6D02-DF62-56D9-D314-C0B3CA280322}"/>
                </a:ext>
              </a:extLst>
            </p:cNvPr>
            <p:cNvSpPr/>
            <p:nvPr/>
          </p:nvSpPr>
          <p:spPr>
            <a:xfrm>
              <a:off x="5623498" y="2353568"/>
              <a:ext cx="46133" cy="5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extrusionOk="0">
                  <a:moveTo>
                    <a:pt x="21600" y="20894"/>
                  </a:moveTo>
                  <a:cubicBezTo>
                    <a:pt x="21600" y="20894"/>
                    <a:pt x="13886" y="20894"/>
                    <a:pt x="12343" y="18353"/>
                  </a:cubicBezTo>
                  <a:cubicBezTo>
                    <a:pt x="12343" y="18353"/>
                    <a:pt x="12343" y="14541"/>
                    <a:pt x="9257" y="14541"/>
                  </a:cubicBezTo>
                  <a:cubicBezTo>
                    <a:pt x="9257" y="12000"/>
                    <a:pt x="0" y="12000"/>
                    <a:pt x="0" y="12000"/>
                  </a:cubicBezTo>
                  <a:cubicBezTo>
                    <a:pt x="1543" y="10729"/>
                    <a:pt x="4629" y="3106"/>
                    <a:pt x="7714" y="565"/>
                  </a:cubicBezTo>
                  <a:cubicBezTo>
                    <a:pt x="9257" y="-706"/>
                    <a:pt x="13886" y="565"/>
                    <a:pt x="16971" y="565"/>
                  </a:cubicBezTo>
                  <a:cubicBezTo>
                    <a:pt x="21600" y="10729"/>
                    <a:pt x="16971" y="3106"/>
                    <a:pt x="13886" y="6918"/>
                  </a:cubicBezTo>
                  <a:cubicBezTo>
                    <a:pt x="12343" y="10729"/>
                    <a:pt x="18514" y="6918"/>
                    <a:pt x="18514" y="10729"/>
                  </a:cubicBezTo>
                  <a:cubicBezTo>
                    <a:pt x="18514" y="15812"/>
                    <a:pt x="21600" y="12000"/>
                    <a:pt x="21600" y="2089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Freeform 80">
              <a:extLst>
                <a:ext uri="{FF2B5EF4-FFF2-40B4-BE49-F238E27FC236}">
                  <a16:creationId xmlns:a16="http://schemas.microsoft.com/office/drawing/2014/main" id="{576E62C6-AEEC-0D7C-6039-ED0388DFDED0}"/>
                </a:ext>
              </a:extLst>
            </p:cNvPr>
            <p:cNvSpPr/>
            <p:nvPr/>
          </p:nvSpPr>
          <p:spPr>
            <a:xfrm>
              <a:off x="5760181" y="2522461"/>
              <a:ext cx="210525" cy="28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49" extrusionOk="0">
                  <a:moveTo>
                    <a:pt x="337" y="15321"/>
                  </a:moveTo>
                  <a:cubicBezTo>
                    <a:pt x="337" y="15823"/>
                    <a:pt x="0" y="16075"/>
                    <a:pt x="0" y="16577"/>
                  </a:cubicBezTo>
                  <a:cubicBezTo>
                    <a:pt x="337" y="17330"/>
                    <a:pt x="1687" y="18586"/>
                    <a:pt x="2025" y="19340"/>
                  </a:cubicBezTo>
                  <a:cubicBezTo>
                    <a:pt x="2700" y="19591"/>
                    <a:pt x="2025" y="19591"/>
                    <a:pt x="2700" y="20344"/>
                  </a:cubicBezTo>
                  <a:cubicBezTo>
                    <a:pt x="2700" y="20847"/>
                    <a:pt x="3037" y="21349"/>
                    <a:pt x="3712" y="21349"/>
                  </a:cubicBezTo>
                  <a:cubicBezTo>
                    <a:pt x="3712" y="21349"/>
                    <a:pt x="4050" y="21349"/>
                    <a:pt x="4725" y="21349"/>
                  </a:cubicBezTo>
                  <a:cubicBezTo>
                    <a:pt x="5062" y="21349"/>
                    <a:pt x="5737" y="20344"/>
                    <a:pt x="7762" y="20344"/>
                  </a:cubicBezTo>
                  <a:cubicBezTo>
                    <a:pt x="9787" y="20847"/>
                    <a:pt x="8775" y="18084"/>
                    <a:pt x="10800" y="18084"/>
                  </a:cubicBezTo>
                  <a:cubicBezTo>
                    <a:pt x="13838" y="18084"/>
                    <a:pt x="11813" y="16075"/>
                    <a:pt x="14850" y="15823"/>
                  </a:cubicBezTo>
                  <a:cubicBezTo>
                    <a:pt x="17550" y="15321"/>
                    <a:pt x="14850" y="15070"/>
                    <a:pt x="15863" y="12558"/>
                  </a:cubicBezTo>
                  <a:cubicBezTo>
                    <a:pt x="17550" y="9796"/>
                    <a:pt x="16875" y="13312"/>
                    <a:pt x="18225" y="11051"/>
                  </a:cubicBezTo>
                  <a:cubicBezTo>
                    <a:pt x="19238" y="9544"/>
                    <a:pt x="20250" y="10298"/>
                    <a:pt x="21263" y="8289"/>
                  </a:cubicBezTo>
                  <a:cubicBezTo>
                    <a:pt x="21600" y="6782"/>
                    <a:pt x="21600" y="6782"/>
                    <a:pt x="20588" y="6279"/>
                  </a:cubicBezTo>
                  <a:cubicBezTo>
                    <a:pt x="20250" y="6028"/>
                    <a:pt x="19238" y="3516"/>
                    <a:pt x="18225" y="3516"/>
                  </a:cubicBezTo>
                  <a:cubicBezTo>
                    <a:pt x="16875" y="4019"/>
                    <a:pt x="17550" y="3265"/>
                    <a:pt x="15525" y="3265"/>
                  </a:cubicBezTo>
                  <a:cubicBezTo>
                    <a:pt x="13838" y="3265"/>
                    <a:pt x="12488" y="1256"/>
                    <a:pt x="12488" y="0"/>
                  </a:cubicBezTo>
                  <a:cubicBezTo>
                    <a:pt x="11475" y="502"/>
                    <a:pt x="11813" y="1256"/>
                    <a:pt x="11475" y="502"/>
                  </a:cubicBezTo>
                  <a:cubicBezTo>
                    <a:pt x="10800" y="-251"/>
                    <a:pt x="10800" y="502"/>
                    <a:pt x="10800" y="1256"/>
                  </a:cubicBezTo>
                  <a:cubicBezTo>
                    <a:pt x="10800" y="2009"/>
                    <a:pt x="10462" y="2009"/>
                    <a:pt x="10800" y="2009"/>
                  </a:cubicBezTo>
                  <a:cubicBezTo>
                    <a:pt x="11475" y="2009"/>
                    <a:pt x="11813" y="2512"/>
                    <a:pt x="10800" y="2512"/>
                  </a:cubicBezTo>
                  <a:cubicBezTo>
                    <a:pt x="10462" y="2763"/>
                    <a:pt x="9787" y="2763"/>
                    <a:pt x="9787" y="2763"/>
                  </a:cubicBezTo>
                  <a:cubicBezTo>
                    <a:pt x="10462" y="3265"/>
                    <a:pt x="10462" y="2763"/>
                    <a:pt x="9787" y="4019"/>
                  </a:cubicBezTo>
                  <a:cubicBezTo>
                    <a:pt x="8775" y="5023"/>
                    <a:pt x="9450" y="5526"/>
                    <a:pt x="9450" y="6028"/>
                  </a:cubicBezTo>
                  <a:cubicBezTo>
                    <a:pt x="9450" y="6279"/>
                    <a:pt x="10462" y="7535"/>
                    <a:pt x="10462" y="7786"/>
                  </a:cubicBezTo>
                  <a:cubicBezTo>
                    <a:pt x="10462" y="8289"/>
                    <a:pt x="9787" y="9042"/>
                    <a:pt x="9787" y="9544"/>
                  </a:cubicBezTo>
                  <a:cubicBezTo>
                    <a:pt x="9787" y="9796"/>
                    <a:pt x="8775" y="12558"/>
                    <a:pt x="8775" y="13061"/>
                  </a:cubicBezTo>
                  <a:cubicBezTo>
                    <a:pt x="8100" y="13312"/>
                    <a:pt x="5737" y="13814"/>
                    <a:pt x="4725" y="14065"/>
                  </a:cubicBezTo>
                  <a:cubicBezTo>
                    <a:pt x="3037" y="14568"/>
                    <a:pt x="2025" y="15070"/>
                    <a:pt x="337" y="15321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Freeform 81">
              <a:extLst>
                <a:ext uri="{FF2B5EF4-FFF2-40B4-BE49-F238E27FC236}">
                  <a16:creationId xmlns:a16="http://schemas.microsoft.com/office/drawing/2014/main" id="{10EF1EA1-6CEE-0CC0-2C3A-42846E880D1D}"/>
                </a:ext>
              </a:extLst>
            </p:cNvPr>
            <p:cNvSpPr/>
            <p:nvPr/>
          </p:nvSpPr>
          <p:spPr>
            <a:xfrm>
              <a:off x="5515516" y="2725851"/>
              <a:ext cx="280545" cy="21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15" extrusionOk="0">
                  <a:moveTo>
                    <a:pt x="18978" y="0"/>
                  </a:moveTo>
                  <a:cubicBezTo>
                    <a:pt x="18978" y="665"/>
                    <a:pt x="18475" y="997"/>
                    <a:pt x="18475" y="1662"/>
                  </a:cubicBezTo>
                  <a:cubicBezTo>
                    <a:pt x="18978" y="2658"/>
                    <a:pt x="19731" y="3988"/>
                    <a:pt x="19982" y="5317"/>
                  </a:cubicBezTo>
                  <a:cubicBezTo>
                    <a:pt x="20485" y="5649"/>
                    <a:pt x="19982" y="5649"/>
                    <a:pt x="20485" y="6646"/>
                  </a:cubicBezTo>
                  <a:cubicBezTo>
                    <a:pt x="20485" y="7311"/>
                    <a:pt x="20736" y="7643"/>
                    <a:pt x="21238" y="7643"/>
                  </a:cubicBezTo>
                  <a:cubicBezTo>
                    <a:pt x="18224" y="9969"/>
                    <a:pt x="20485" y="11298"/>
                    <a:pt x="18978" y="11963"/>
                  </a:cubicBezTo>
                  <a:cubicBezTo>
                    <a:pt x="18224" y="11963"/>
                    <a:pt x="18978" y="12295"/>
                    <a:pt x="16968" y="12960"/>
                  </a:cubicBezTo>
                  <a:cubicBezTo>
                    <a:pt x="15461" y="13292"/>
                    <a:pt x="15461" y="14289"/>
                    <a:pt x="14959" y="13957"/>
                  </a:cubicBezTo>
                  <a:cubicBezTo>
                    <a:pt x="13201" y="13957"/>
                    <a:pt x="12698" y="17612"/>
                    <a:pt x="11191" y="16615"/>
                  </a:cubicBezTo>
                  <a:cubicBezTo>
                    <a:pt x="10187" y="15951"/>
                    <a:pt x="9685" y="18942"/>
                    <a:pt x="7424" y="18609"/>
                  </a:cubicBezTo>
                  <a:cubicBezTo>
                    <a:pt x="5917" y="18609"/>
                    <a:pt x="6168" y="20271"/>
                    <a:pt x="5415" y="20271"/>
                  </a:cubicBezTo>
                  <a:cubicBezTo>
                    <a:pt x="4661" y="20271"/>
                    <a:pt x="5415" y="21268"/>
                    <a:pt x="4410" y="20603"/>
                  </a:cubicBezTo>
                  <a:cubicBezTo>
                    <a:pt x="3657" y="20603"/>
                    <a:pt x="3908" y="21268"/>
                    <a:pt x="3657" y="21268"/>
                  </a:cubicBezTo>
                  <a:cubicBezTo>
                    <a:pt x="3154" y="21268"/>
                    <a:pt x="3154" y="21600"/>
                    <a:pt x="2903" y="21268"/>
                  </a:cubicBezTo>
                  <a:cubicBezTo>
                    <a:pt x="2150" y="20603"/>
                    <a:pt x="2150" y="21600"/>
                    <a:pt x="1647" y="20603"/>
                  </a:cubicBezTo>
                  <a:cubicBezTo>
                    <a:pt x="1647" y="18942"/>
                    <a:pt x="1396" y="19606"/>
                    <a:pt x="1396" y="18609"/>
                  </a:cubicBezTo>
                  <a:cubicBezTo>
                    <a:pt x="1647" y="17612"/>
                    <a:pt x="894" y="16948"/>
                    <a:pt x="894" y="15618"/>
                  </a:cubicBezTo>
                  <a:cubicBezTo>
                    <a:pt x="894" y="14289"/>
                    <a:pt x="643" y="14289"/>
                    <a:pt x="643" y="13292"/>
                  </a:cubicBezTo>
                  <a:cubicBezTo>
                    <a:pt x="643" y="12960"/>
                    <a:pt x="-362" y="12960"/>
                    <a:pt x="140" y="12295"/>
                  </a:cubicBezTo>
                  <a:cubicBezTo>
                    <a:pt x="894" y="11963"/>
                    <a:pt x="140" y="11963"/>
                    <a:pt x="140" y="10966"/>
                  </a:cubicBezTo>
                  <a:cubicBezTo>
                    <a:pt x="643" y="10302"/>
                    <a:pt x="643" y="9969"/>
                    <a:pt x="643" y="8640"/>
                  </a:cubicBezTo>
                  <a:cubicBezTo>
                    <a:pt x="894" y="8308"/>
                    <a:pt x="1396" y="7643"/>
                    <a:pt x="1396" y="7643"/>
                  </a:cubicBezTo>
                  <a:cubicBezTo>
                    <a:pt x="1396" y="7311"/>
                    <a:pt x="1396" y="7311"/>
                    <a:pt x="1396" y="7311"/>
                  </a:cubicBezTo>
                  <a:cubicBezTo>
                    <a:pt x="1396" y="6646"/>
                    <a:pt x="1396" y="6314"/>
                    <a:pt x="1396" y="5649"/>
                  </a:cubicBezTo>
                  <a:cubicBezTo>
                    <a:pt x="1647" y="5649"/>
                    <a:pt x="1396" y="5649"/>
                    <a:pt x="1396" y="5649"/>
                  </a:cubicBezTo>
                  <a:cubicBezTo>
                    <a:pt x="1647" y="5317"/>
                    <a:pt x="1647" y="5317"/>
                    <a:pt x="1647" y="5317"/>
                  </a:cubicBezTo>
                  <a:cubicBezTo>
                    <a:pt x="2150" y="5317"/>
                    <a:pt x="2401" y="5649"/>
                    <a:pt x="2401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3154" y="5649"/>
                    <a:pt x="3154" y="5649"/>
                    <a:pt x="3154" y="5649"/>
                  </a:cubicBezTo>
                  <a:cubicBezTo>
                    <a:pt x="3657" y="5317"/>
                    <a:pt x="7424" y="7643"/>
                    <a:pt x="7424" y="7643"/>
                  </a:cubicBezTo>
                  <a:cubicBezTo>
                    <a:pt x="7424" y="7643"/>
                    <a:pt x="7424" y="8308"/>
                    <a:pt x="7424" y="8640"/>
                  </a:cubicBezTo>
                  <a:cubicBezTo>
                    <a:pt x="7424" y="9305"/>
                    <a:pt x="7424" y="10302"/>
                    <a:pt x="7424" y="11298"/>
                  </a:cubicBezTo>
                  <a:cubicBezTo>
                    <a:pt x="8680" y="9305"/>
                    <a:pt x="10187" y="7311"/>
                    <a:pt x="11191" y="5317"/>
                  </a:cubicBezTo>
                  <a:cubicBezTo>
                    <a:pt x="11191" y="4652"/>
                    <a:pt x="11945" y="2991"/>
                    <a:pt x="12447" y="2658"/>
                  </a:cubicBezTo>
                  <a:cubicBezTo>
                    <a:pt x="13201" y="1994"/>
                    <a:pt x="14959" y="1662"/>
                    <a:pt x="15964" y="1662"/>
                  </a:cubicBezTo>
                  <a:cubicBezTo>
                    <a:pt x="16968" y="997"/>
                    <a:pt x="17722" y="665"/>
                    <a:pt x="18978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Freeform 84">
              <a:extLst>
                <a:ext uri="{FF2B5EF4-FFF2-40B4-BE49-F238E27FC236}">
                  <a16:creationId xmlns:a16="http://schemas.microsoft.com/office/drawing/2014/main" id="{74CCE3C5-1EB9-5028-A7CB-8633032BF561}"/>
                </a:ext>
              </a:extLst>
            </p:cNvPr>
            <p:cNvSpPr/>
            <p:nvPr/>
          </p:nvSpPr>
          <p:spPr>
            <a:xfrm>
              <a:off x="5245913" y="2155271"/>
              <a:ext cx="61554" cy="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19600" extrusionOk="0">
                  <a:moveTo>
                    <a:pt x="2274" y="162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2274" y="12600"/>
                    <a:pt x="2274" y="7200"/>
                    <a:pt x="5684" y="10800"/>
                  </a:cubicBezTo>
                  <a:cubicBezTo>
                    <a:pt x="6821" y="10800"/>
                    <a:pt x="3411" y="5400"/>
                    <a:pt x="9095" y="5400"/>
                  </a:cubicBezTo>
                  <a:cubicBezTo>
                    <a:pt x="13642" y="7200"/>
                    <a:pt x="17053" y="1800"/>
                    <a:pt x="19326" y="0"/>
                  </a:cubicBezTo>
                  <a:cubicBezTo>
                    <a:pt x="21600" y="0"/>
                    <a:pt x="21600" y="0"/>
                    <a:pt x="19326" y="1800"/>
                  </a:cubicBezTo>
                  <a:cubicBezTo>
                    <a:pt x="15916" y="7200"/>
                    <a:pt x="13642" y="7200"/>
                    <a:pt x="15916" y="10800"/>
                  </a:cubicBezTo>
                  <a:cubicBezTo>
                    <a:pt x="17053" y="12600"/>
                    <a:pt x="13642" y="10800"/>
                    <a:pt x="12505" y="12600"/>
                  </a:cubicBezTo>
                  <a:cubicBezTo>
                    <a:pt x="10232" y="18000"/>
                    <a:pt x="6821" y="18000"/>
                    <a:pt x="6821" y="18000"/>
                  </a:cubicBezTo>
                  <a:cubicBezTo>
                    <a:pt x="6821" y="21600"/>
                    <a:pt x="6821" y="18000"/>
                    <a:pt x="5684" y="18000"/>
                  </a:cubicBezTo>
                  <a:cubicBezTo>
                    <a:pt x="3411" y="18000"/>
                    <a:pt x="2274" y="18000"/>
                    <a:pt x="2274" y="162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262D5DA1-8BBF-15F1-2CFC-F8E0350C3BCC}"/>
                </a:ext>
              </a:extLst>
            </p:cNvPr>
            <p:cNvSpPr/>
            <p:nvPr/>
          </p:nvSpPr>
          <p:spPr>
            <a:xfrm>
              <a:off x="5334756" y="2095751"/>
              <a:ext cx="175979" cy="17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extrusionOk="0">
                  <a:moveTo>
                    <a:pt x="815" y="11156"/>
                  </a:moveTo>
                  <a:cubicBezTo>
                    <a:pt x="1223" y="11156"/>
                    <a:pt x="1223" y="11156"/>
                    <a:pt x="2038" y="11156"/>
                  </a:cubicBezTo>
                  <a:cubicBezTo>
                    <a:pt x="2038" y="11156"/>
                    <a:pt x="2038" y="11156"/>
                    <a:pt x="2038" y="11156"/>
                  </a:cubicBezTo>
                  <a:cubicBezTo>
                    <a:pt x="2445" y="11956"/>
                    <a:pt x="2038" y="11956"/>
                    <a:pt x="2038" y="11956"/>
                  </a:cubicBezTo>
                  <a:cubicBezTo>
                    <a:pt x="2445" y="11956"/>
                    <a:pt x="3260" y="12356"/>
                    <a:pt x="3260" y="13156"/>
                  </a:cubicBezTo>
                  <a:cubicBezTo>
                    <a:pt x="3260" y="13956"/>
                    <a:pt x="2038" y="13956"/>
                    <a:pt x="2038" y="14356"/>
                  </a:cubicBezTo>
                  <a:cubicBezTo>
                    <a:pt x="2038" y="14356"/>
                    <a:pt x="2445" y="14356"/>
                    <a:pt x="2445" y="15156"/>
                  </a:cubicBezTo>
                  <a:cubicBezTo>
                    <a:pt x="1223" y="15156"/>
                    <a:pt x="1223" y="15156"/>
                    <a:pt x="1223" y="15156"/>
                  </a:cubicBezTo>
                  <a:cubicBezTo>
                    <a:pt x="1223" y="15156"/>
                    <a:pt x="1223" y="15156"/>
                    <a:pt x="815" y="15556"/>
                  </a:cubicBezTo>
                  <a:cubicBezTo>
                    <a:pt x="1223" y="15556"/>
                    <a:pt x="1223" y="15556"/>
                    <a:pt x="1223" y="15556"/>
                  </a:cubicBezTo>
                  <a:cubicBezTo>
                    <a:pt x="1223" y="163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956"/>
                    <a:pt x="0" y="18756"/>
                    <a:pt x="0" y="18756"/>
                  </a:cubicBezTo>
                  <a:cubicBezTo>
                    <a:pt x="0" y="19156"/>
                    <a:pt x="0" y="19156"/>
                    <a:pt x="0" y="19156"/>
                  </a:cubicBezTo>
                  <a:cubicBezTo>
                    <a:pt x="0" y="19956"/>
                    <a:pt x="0" y="19156"/>
                    <a:pt x="815" y="19156"/>
                  </a:cubicBezTo>
                  <a:cubicBezTo>
                    <a:pt x="1223" y="19956"/>
                    <a:pt x="1223" y="19956"/>
                    <a:pt x="1223" y="20356"/>
                  </a:cubicBezTo>
                  <a:cubicBezTo>
                    <a:pt x="2038" y="20356"/>
                    <a:pt x="3260" y="21156"/>
                    <a:pt x="3668" y="21156"/>
                  </a:cubicBezTo>
                  <a:cubicBezTo>
                    <a:pt x="4483" y="21156"/>
                    <a:pt x="6113" y="19156"/>
                    <a:pt x="7336" y="18756"/>
                  </a:cubicBezTo>
                  <a:cubicBezTo>
                    <a:pt x="8151" y="17956"/>
                    <a:pt x="9374" y="17556"/>
                    <a:pt x="9781" y="16756"/>
                  </a:cubicBezTo>
                  <a:cubicBezTo>
                    <a:pt x="11004" y="15556"/>
                    <a:pt x="13042" y="15156"/>
                    <a:pt x="14264" y="14356"/>
                  </a:cubicBezTo>
                  <a:cubicBezTo>
                    <a:pt x="15079" y="13956"/>
                    <a:pt x="16302" y="13156"/>
                    <a:pt x="17525" y="12356"/>
                  </a:cubicBezTo>
                  <a:cubicBezTo>
                    <a:pt x="17525" y="11956"/>
                    <a:pt x="17932" y="11156"/>
                    <a:pt x="17932" y="10756"/>
                  </a:cubicBezTo>
                  <a:cubicBezTo>
                    <a:pt x="17932" y="10756"/>
                    <a:pt x="17932" y="10756"/>
                    <a:pt x="17932" y="10756"/>
                  </a:cubicBezTo>
                  <a:cubicBezTo>
                    <a:pt x="17932" y="10756"/>
                    <a:pt x="17932" y="10756"/>
                    <a:pt x="17932" y="9956"/>
                  </a:cubicBezTo>
                  <a:cubicBezTo>
                    <a:pt x="17932" y="9956"/>
                    <a:pt x="17932" y="9556"/>
                    <a:pt x="17932" y="8756"/>
                  </a:cubicBezTo>
                  <a:cubicBezTo>
                    <a:pt x="17932" y="8356"/>
                    <a:pt x="18747" y="7156"/>
                    <a:pt x="18747" y="6356"/>
                  </a:cubicBezTo>
                  <a:cubicBezTo>
                    <a:pt x="17932" y="5556"/>
                    <a:pt x="17932" y="5156"/>
                    <a:pt x="17932" y="3956"/>
                  </a:cubicBezTo>
                  <a:cubicBezTo>
                    <a:pt x="18747" y="3156"/>
                    <a:pt x="19155" y="3156"/>
                    <a:pt x="19970" y="3156"/>
                  </a:cubicBezTo>
                  <a:cubicBezTo>
                    <a:pt x="20377" y="2756"/>
                    <a:pt x="21192" y="1556"/>
                    <a:pt x="21600" y="756"/>
                  </a:cubicBezTo>
                  <a:cubicBezTo>
                    <a:pt x="21600" y="356"/>
                    <a:pt x="21600" y="356"/>
                    <a:pt x="21600" y="356"/>
                  </a:cubicBezTo>
                  <a:cubicBezTo>
                    <a:pt x="21600" y="356"/>
                    <a:pt x="21192" y="-444"/>
                    <a:pt x="21192" y="356"/>
                  </a:cubicBezTo>
                  <a:cubicBezTo>
                    <a:pt x="20377" y="756"/>
                    <a:pt x="19970" y="756"/>
                    <a:pt x="19155" y="756"/>
                  </a:cubicBezTo>
                  <a:cubicBezTo>
                    <a:pt x="17932" y="756"/>
                    <a:pt x="17525" y="756"/>
                    <a:pt x="16709" y="756"/>
                  </a:cubicBezTo>
                  <a:cubicBezTo>
                    <a:pt x="15079" y="1556"/>
                    <a:pt x="13857" y="2756"/>
                    <a:pt x="11004" y="2756"/>
                  </a:cubicBezTo>
                  <a:cubicBezTo>
                    <a:pt x="9781" y="2756"/>
                    <a:pt x="9781" y="1956"/>
                    <a:pt x="8558" y="1556"/>
                  </a:cubicBezTo>
                  <a:cubicBezTo>
                    <a:pt x="7336" y="1556"/>
                    <a:pt x="6928" y="2756"/>
                    <a:pt x="5706" y="2756"/>
                  </a:cubicBezTo>
                  <a:cubicBezTo>
                    <a:pt x="4891" y="2756"/>
                    <a:pt x="4891" y="2756"/>
                    <a:pt x="4891" y="2756"/>
                  </a:cubicBezTo>
                  <a:cubicBezTo>
                    <a:pt x="4483" y="2756"/>
                    <a:pt x="3260" y="1956"/>
                    <a:pt x="3260" y="1956"/>
                  </a:cubicBezTo>
                  <a:cubicBezTo>
                    <a:pt x="3260" y="1956"/>
                    <a:pt x="2445" y="3156"/>
                    <a:pt x="3260" y="3956"/>
                  </a:cubicBezTo>
                  <a:cubicBezTo>
                    <a:pt x="3260" y="4356"/>
                    <a:pt x="3260" y="4356"/>
                    <a:pt x="3260" y="4356"/>
                  </a:cubicBezTo>
                  <a:cubicBezTo>
                    <a:pt x="2445" y="4356"/>
                    <a:pt x="2445" y="4356"/>
                    <a:pt x="2445" y="4356"/>
                  </a:cubicBezTo>
                  <a:cubicBezTo>
                    <a:pt x="2038" y="4356"/>
                    <a:pt x="2038" y="6356"/>
                    <a:pt x="1223" y="6356"/>
                  </a:cubicBezTo>
                  <a:cubicBezTo>
                    <a:pt x="1223" y="6356"/>
                    <a:pt x="1223" y="5556"/>
                    <a:pt x="815" y="5556"/>
                  </a:cubicBezTo>
                  <a:cubicBezTo>
                    <a:pt x="815" y="6356"/>
                    <a:pt x="0" y="7156"/>
                    <a:pt x="815" y="8356"/>
                  </a:cubicBezTo>
                  <a:cubicBezTo>
                    <a:pt x="1223" y="8756"/>
                    <a:pt x="815" y="9556"/>
                    <a:pt x="815" y="1115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A3C9FA62-C3B5-5461-5A2F-C2B89D277F6B}"/>
                </a:ext>
              </a:extLst>
            </p:cNvPr>
            <p:cNvSpPr/>
            <p:nvPr/>
          </p:nvSpPr>
          <p:spPr>
            <a:xfrm>
              <a:off x="5319382" y="2187726"/>
              <a:ext cx="39296" cy="5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20329"/>
                  </a:moveTo>
                  <a:cubicBezTo>
                    <a:pt x="5400" y="20329"/>
                    <a:pt x="5400" y="17788"/>
                    <a:pt x="5400" y="20329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5400" y="21600"/>
                    <a:pt x="3600" y="21600"/>
                    <a:pt x="0" y="21600"/>
                  </a:cubicBezTo>
                  <a:cubicBezTo>
                    <a:pt x="3600" y="16518"/>
                    <a:pt x="3600" y="17788"/>
                    <a:pt x="5400" y="13976"/>
                  </a:cubicBezTo>
                  <a:cubicBezTo>
                    <a:pt x="5400" y="7624"/>
                    <a:pt x="9000" y="12706"/>
                    <a:pt x="9000" y="7624"/>
                  </a:cubicBezTo>
                  <a:cubicBezTo>
                    <a:pt x="5400" y="2541"/>
                    <a:pt x="14400" y="3812"/>
                    <a:pt x="10800" y="0"/>
                  </a:cubicBezTo>
                  <a:cubicBezTo>
                    <a:pt x="14400" y="0"/>
                    <a:pt x="14400" y="0"/>
                    <a:pt x="16200" y="0"/>
                  </a:cubicBezTo>
                  <a:cubicBezTo>
                    <a:pt x="16200" y="0"/>
                    <a:pt x="16200" y="0"/>
                    <a:pt x="16200" y="0"/>
                  </a:cubicBezTo>
                  <a:cubicBezTo>
                    <a:pt x="19800" y="2541"/>
                    <a:pt x="16200" y="2541"/>
                    <a:pt x="16200" y="2541"/>
                  </a:cubicBezTo>
                  <a:cubicBezTo>
                    <a:pt x="19800" y="2541"/>
                    <a:pt x="21600" y="3812"/>
                    <a:pt x="21600" y="6353"/>
                  </a:cubicBezTo>
                  <a:cubicBezTo>
                    <a:pt x="21600" y="7624"/>
                    <a:pt x="16200" y="7624"/>
                    <a:pt x="16200" y="10165"/>
                  </a:cubicBezTo>
                  <a:cubicBezTo>
                    <a:pt x="16200" y="10165"/>
                    <a:pt x="19800" y="10165"/>
                    <a:pt x="19800" y="12706"/>
                  </a:cubicBezTo>
                  <a:cubicBezTo>
                    <a:pt x="14400" y="12706"/>
                    <a:pt x="14400" y="12706"/>
                    <a:pt x="14400" y="12706"/>
                  </a:cubicBezTo>
                  <a:cubicBezTo>
                    <a:pt x="14400" y="12706"/>
                    <a:pt x="14400" y="12706"/>
                    <a:pt x="10800" y="13976"/>
                  </a:cubicBezTo>
                  <a:cubicBezTo>
                    <a:pt x="14400" y="13976"/>
                    <a:pt x="14400" y="13976"/>
                    <a:pt x="14400" y="13976"/>
                  </a:cubicBezTo>
                  <a:cubicBezTo>
                    <a:pt x="14400" y="16518"/>
                    <a:pt x="9000" y="20329"/>
                    <a:pt x="9000" y="2032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Freeform 91">
              <a:extLst>
                <a:ext uri="{FF2B5EF4-FFF2-40B4-BE49-F238E27FC236}">
                  <a16:creationId xmlns:a16="http://schemas.microsoft.com/office/drawing/2014/main" id="{4CC960CF-D9CD-0A4C-A097-F43507A49193}"/>
                </a:ext>
              </a:extLst>
            </p:cNvPr>
            <p:cNvSpPr/>
            <p:nvPr/>
          </p:nvSpPr>
          <p:spPr>
            <a:xfrm>
              <a:off x="5315964" y="2235561"/>
              <a:ext cx="116179" cy="14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3" y="3436"/>
                  </a:moveTo>
                  <a:cubicBezTo>
                    <a:pt x="3086" y="3436"/>
                    <a:pt x="3086" y="3927"/>
                    <a:pt x="3086" y="4909"/>
                  </a:cubicBezTo>
                  <a:cubicBezTo>
                    <a:pt x="3086" y="5400"/>
                    <a:pt x="3086" y="5400"/>
                    <a:pt x="3086" y="5400"/>
                  </a:cubicBezTo>
                  <a:cubicBezTo>
                    <a:pt x="3086" y="6382"/>
                    <a:pt x="3703" y="8345"/>
                    <a:pt x="3086" y="9327"/>
                  </a:cubicBezTo>
                  <a:cubicBezTo>
                    <a:pt x="3086" y="9818"/>
                    <a:pt x="3086" y="10800"/>
                    <a:pt x="3086" y="11782"/>
                  </a:cubicBezTo>
                  <a:cubicBezTo>
                    <a:pt x="3086" y="12273"/>
                    <a:pt x="1234" y="14727"/>
                    <a:pt x="1234" y="16691"/>
                  </a:cubicBezTo>
                  <a:cubicBezTo>
                    <a:pt x="1234" y="17673"/>
                    <a:pt x="0" y="19636"/>
                    <a:pt x="0" y="19636"/>
                  </a:cubicBezTo>
                  <a:cubicBezTo>
                    <a:pt x="0" y="19636"/>
                    <a:pt x="0" y="19636"/>
                    <a:pt x="0" y="20618"/>
                  </a:cubicBezTo>
                  <a:cubicBezTo>
                    <a:pt x="1234" y="20618"/>
                    <a:pt x="4937" y="21600"/>
                    <a:pt x="5554" y="21600"/>
                  </a:cubicBezTo>
                  <a:cubicBezTo>
                    <a:pt x="7406" y="21600"/>
                    <a:pt x="7406" y="19145"/>
                    <a:pt x="9257" y="18164"/>
                  </a:cubicBezTo>
                  <a:cubicBezTo>
                    <a:pt x="9257" y="17673"/>
                    <a:pt x="12343" y="18164"/>
                    <a:pt x="12960" y="17673"/>
                  </a:cubicBezTo>
                  <a:cubicBezTo>
                    <a:pt x="12960" y="16691"/>
                    <a:pt x="12960" y="16200"/>
                    <a:pt x="12960" y="16200"/>
                  </a:cubicBezTo>
                  <a:cubicBezTo>
                    <a:pt x="14194" y="15218"/>
                    <a:pt x="14811" y="15218"/>
                    <a:pt x="14811" y="14727"/>
                  </a:cubicBezTo>
                  <a:cubicBezTo>
                    <a:pt x="10491" y="9818"/>
                    <a:pt x="10491" y="9818"/>
                    <a:pt x="10491" y="9818"/>
                  </a:cubicBezTo>
                  <a:cubicBezTo>
                    <a:pt x="10491" y="9327"/>
                    <a:pt x="12343" y="9327"/>
                    <a:pt x="12960" y="9327"/>
                  </a:cubicBezTo>
                  <a:cubicBezTo>
                    <a:pt x="14194" y="8345"/>
                    <a:pt x="19749" y="7855"/>
                    <a:pt x="20366" y="6382"/>
                  </a:cubicBezTo>
                  <a:cubicBezTo>
                    <a:pt x="21600" y="6382"/>
                    <a:pt x="21600" y="6382"/>
                    <a:pt x="21600" y="6382"/>
                  </a:cubicBezTo>
                  <a:cubicBezTo>
                    <a:pt x="21600" y="4909"/>
                    <a:pt x="20366" y="5400"/>
                    <a:pt x="19749" y="5400"/>
                  </a:cubicBezTo>
                  <a:cubicBezTo>
                    <a:pt x="19749" y="4909"/>
                    <a:pt x="19749" y="4909"/>
                    <a:pt x="19749" y="4909"/>
                  </a:cubicBezTo>
                  <a:cubicBezTo>
                    <a:pt x="20366" y="4909"/>
                    <a:pt x="20366" y="4909"/>
                    <a:pt x="20366" y="4909"/>
                  </a:cubicBezTo>
                  <a:cubicBezTo>
                    <a:pt x="20366" y="4909"/>
                    <a:pt x="20366" y="4909"/>
                    <a:pt x="20366" y="3927"/>
                  </a:cubicBezTo>
                  <a:cubicBezTo>
                    <a:pt x="19749" y="3436"/>
                    <a:pt x="19749" y="1964"/>
                    <a:pt x="18514" y="0"/>
                  </a:cubicBezTo>
                  <a:cubicBezTo>
                    <a:pt x="17897" y="982"/>
                    <a:pt x="16046" y="1964"/>
                    <a:pt x="14811" y="2455"/>
                  </a:cubicBezTo>
                  <a:cubicBezTo>
                    <a:pt x="12960" y="3436"/>
                    <a:pt x="10491" y="5400"/>
                    <a:pt x="9257" y="5400"/>
                  </a:cubicBezTo>
                  <a:cubicBezTo>
                    <a:pt x="8640" y="5400"/>
                    <a:pt x="6789" y="4909"/>
                    <a:pt x="5554" y="4909"/>
                  </a:cubicBezTo>
                  <a:cubicBezTo>
                    <a:pt x="5554" y="3927"/>
                    <a:pt x="5554" y="3927"/>
                    <a:pt x="4937" y="3436"/>
                  </a:cubicBezTo>
                  <a:cubicBezTo>
                    <a:pt x="3703" y="3436"/>
                    <a:pt x="3703" y="3927"/>
                    <a:pt x="3703" y="343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Freeform 194">
              <a:extLst>
                <a:ext uri="{FF2B5EF4-FFF2-40B4-BE49-F238E27FC236}">
                  <a16:creationId xmlns:a16="http://schemas.microsoft.com/office/drawing/2014/main" id="{A1DD5CF5-201F-2EB0-1A47-006F1D530A68}"/>
                </a:ext>
              </a:extLst>
            </p:cNvPr>
            <p:cNvSpPr/>
            <p:nvPr/>
          </p:nvSpPr>
          <p:spPr>
            <a:xfrm>
              <a:off x="5584199" y="1926189"/>
              <a:ext cx="138390" cy="13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1" extrusionOk="0">
                  <a:moveTo>
                    <a:pt x="15429" y="20057"/>
                  </a:moveTo>
                  <a:cubicBezTo>
                    <a:pt x="13371" y="20571"/>
                    <a:pt x="13886" y="19028"/>
                    <a:pt x="13371" y="18514"/>
                  </a:cubicBezTo>
                  <a:cubicBezTo>
                    <a:pt x="13371" y="19028"/>
                    <a:pt x="13371" y="19028"/>
                    <a:pt x="13371" y="19028"/>
                  </a:cubicBezTo>
                  <a:cubicBezTo>
                    <a:pt x="12343" y="19028"/>
                    <a:pt x="12343" y="18514"/>
                    <a:pt x="12343" y="18514"/>
                  </a:cubicBezTo>
                  <a:cubicBezTo>
                    <a:pt x="12343" y="17485"/>
                    <a:pt x="12343" y="17485"/>
                    <a:pt x="11829" y="17485"/>
                  </a:cubicBezTo>
                  <a:cubicBezTo>
                    <a:pt x="11829" y="17485"/>
                    <a:pt x="11829" y="17485"/>
                    <a:pt x="11829" y="16971"/>
                  </a:cubicBezTo>
                  <a:cubicBezTo>
                    <a:pt x="11829" y="16971"/>
                    <a:pt x="13371" y="16971"/>
                    <a:pt x="13371" y="15942"/>
                  </a:cubicBezTo>
                  <a:cubicBezTo>
                    <a:pt x="13371" y="15942"/>
                    <a:pt x="12343" y="15942"/>
                    <a:pt x="12343" y="15428"/>
                  </a:cubicBezTo>
                  <a:cubicBezTo>
                    <a:pt x="12343" y="14400"/>
                    <a:pt x="13371" y="14400"/>
                    <a:pt x="13371" y="14400"/>
                  </a:cubicBezTo>
                  <a:cubicBezTo>
                    <a:pt x="11829" y="12857"/>
                    <a:pt x="11829" y="12857"/>
                    <a:pt x="11829" y="12857"/>
                  </a:cubicBezTo>
                  <a:cubicBezTo>
                    <a:pt x="10800" y="11828"/>
                    <a:pt x="9257" y="13371"/>
                    <a:pt x="9257" y="14400"/>
                  </a:cubicBezTo>
                  <a:cubicBezTo>
                    <a:pt x="8743" y="14400"/>
                    <a:pt x="7714" y="15428"/>
                    <a:pt x="7714" y="15428"/>
                  </a:cubicBezTo>
                  <a:cubicBezTo>
                    <a:pt x="7200" y="15942"/>
                    <a:pt x="7200" y="15942"/>
                    <a:pt x="7200" y="15942"/>
                  </a:cubicBezTo>
                  <a:cubicBezTo>
                    <a:pt x="6171" y="16971"/>
                    <a:pt x="6171" y="16971"/>
                    <a:pt x="6171" y="16971"/>
                  </a:cubicBezTo>
                  <a:cubicBezTo>
                    <a:pt x="6171" y="17485"/>
                    <a:pt x="6171" y="17485"/>
                    <a:pt x="5657" y="17485"/>
                  </a:cubicBezTo>
                  <a:cubicBezTo>
                    <a:pt x="5657" y="16971"/>
                    <a:pt x="5657" y="16971"/>
                    <a:pt x="5657" y="15942"/>
                  </a:cubicBezTo>
                  <a:cubicBezTo>
                    <a:pt x="5657" y="15942"/>
                    <a:pt x="5657" y="15942"/>
                    <a:pt x="5657" y="15942"/>
                  </a:cubicBezTo>
                  <a:cubicBezTo>
                    <a:pt x="4629" y="15428"/>
                    <a:pt x="6171" y="15428"/>
                    <a:pt x="6171" y="15428"/>
                  </a:cubicBezTo>
                  <a:cubicBezTo>
                    <a:pt x="6171" y="15428"/>
                    <a:pt x="4629" y="14400"/>
                    <a:pt x="5657" y="14400"/>
                  </a:cubicBezTo>
                  <a:cubicBezTo>
                    <a:pt x="5657" y="13371"/>
                    <a:pt x="6171" y="14400"/>
                    <a:pt x="6171" y="13371"/>
                  </a:cubicBezTo>
                  <a:cubicBezTo>
                    <a:pt x="6171" y="12857"/>
                    <a:pt x="4629" y="13371"/>
                    <a:pt x="4629" y="12857"/>
                  </a:cubicBezTo>
                  <a:cubicBezTo>
                    <a:pt x="4114" y="12857"/>
                    <a:pt x="3086" y="11828"/>
                    <a:pt x="3086" y="11314"/>
                  </a:cubicBezTo>
                  <a:cubicBezTo>
                    <a:pt x="2057" y="11314"/>
                    <a:pt x="2057" y="11314"/>
                    <a:pt x="2057" y="11314"/>
                  </a:cubicBezTo>
                  <a:cubicBezTo>
                    <a:pt x="1543" y="10285"/>
                    <a:pt x="3086" y="11314"/>
                    <a:pt x="3086" y="11314"/>
                  </a:cubicBezTo>
                  <a:cubicBezTo>
                    <a:pt x="3086" y="10285"/>
                    <a:pt x="4114" y="9771"/>
                    <a:pt x="4114" y="9771"/>
                  </a:cubicBezTo>
                  <a:cubicBezTo>
                    <a:pt x="1543" y="8228"/>
                    <a:pt x="1543" y="8228"/>
                    <a:pt x="1543" y="8228"/>
                  </a:cubicBezTo>
                  <a:cubicBezTo>
                    <a:pt x="514" y="6171"/>
                    <a:pt x="2057" y="6171"/>
                    <a:pt x="2057" y="6171"/>
                  </a:cubicBezTo>
                  <a:cubicBezTo>
                    <a:pt x="2057" y="5657"/>
                    <a:pt x="0" y="4114"/>
                    <a:pt x="0" y="3085"/>
                  </a:cubicBezTo>
                  <a:cubicBezTo>
                    <a:pt x="514" y="2571"/>
                    <a:pt x="514" y="2571"/>
                    <a:pt x="514" y="2571"/>
                  </a:cubicBezTo>
                  <a:cubicBezTo>
                    <a:pt x="2057" y="3085"/>
                    <a:pt x="2057" y="3085"/>
                    <a:pt x="2057" y="3085"/>
                  </a:cubicBezTo>
                  <a:cubicBezTo>
                    <a:pt x="3086" y="3085"/>
                    <a:pt x="2057" y="4114"/>
                    <a:pt x="3086" y="4114"/>
                  </a:cubicBezTo>
                  <a:cubicBezTo>
                    <a:pt x="4114" y="4114"/>
                    <a:pt x="4114" y="4114"/>
                    <a:pt x="4629" y="4114"/>
                  </a:cubicBezTo>
                  <a:cubicBezTo>
                    <a:pt x="5657" y="4114"/>
                    <a:pt x="5657" y="5657"/>
                    <a:pt x="6171" y="4114"/>
                  </a:cubicBezTo>
                  <a:cubicBezTo>
                    <a:pt x="7200" y="3085"/>
                    <a:pt x="4629" y="2571"/>
                    <a:pt x="4629" y="2571"/>
                  </a:cubicBezTo>
                  <a:cubicBezTo>
                    <a:pt x="4629" y="1542"/>
                    <a:pt x="4629" y="1542"/>
                    <a:pt x="4629" y="1542"/>
                  </a:cubicBezTo>
                  <a:cubicBezTo>
                    <a:pt x="4629" y="1028"/>
                    <a:pt x="5657" y="0"/>
                    <a:pt x="5657" y="0"/>
                  </a:cubicBezTo>
                  <a:cubicBezTo>
                    <a:pt x="6171" y="1542"/>
                    <a:pt x="7200" y="-1029"/>
                    <a:pt x="7200" y="1028"/>
                  </a:cubicBezTo>
                  <a:cubicBezTo>
                    <a:pt x="7714" y="2571"/>
                    <a:pt x="8743" y="1028"/>
                    <a:pt x="8743" y="2571"/>
                  </a:cubicBezTo>
                  <a:cubicBezTo>
                    <a:pt x="9257" y="4628"/>
                    <a:pt x="11829" y="4114"/>
                    <a:pt x="11829" y="3085"/>
                  </a:cubicBezTo>
                  <a:cubicBezTo>
                    <a:pt x="12343" y="2571"/>
                    <a:pt x="13371" y="1542"/>
                    <a:pt x="13886" y="1028"/>
                  </a:cubicBezTo>
                  <a:cubicBezTo>
                    <a:pt x="14914" y="1028"/>
                    <a:pt x="16457" y="4114"/>
                    <a:pt x="16457" y="4628"/>
                  </a:cubicBezTo>
                  <a:cubicBezTo>
                    <a:pt x="16971" y="5657"/>
                    <a:pt x="18000" y="5657"/>
                    <a:pt x="18000" y="7200"/>
                  </a:cubicBezTo>
                  <a:cubicBezTo>
                    <a:pt x="18000" y="8228"/>
                    <a:pt x="21086" y="7200"/>
                    <a:pt x="21600" y="8742"/>
                  </a:cubicBezTo>
                  <a:cubicBezTo>
                    <a:pt x="21600" y="10285"/>
                    <a:pt x="21086" y="8228"/>
                    <a:pt x="18514" y="8742"/>
                  </a:cubicBezTo>
                  <a:cubicBezTo>
                    <a:pt x="16971" y="10285"/>
                    <a:pt x="18514" y="11828"/>
                    <a:pt x="16971" y="12857"/>
                  </a:cubicBezTo>
                  <a:cubicBezTo>
                    <a:pt x="16457" y="13371"/>
                    <a:pt x="18000" y="14400"/>
                    <a:pt x="16971" y="15428"/>
                  </a:cubicBezTo>
                  <a:cubicBezTo>
                    <a:pt x="16457" y="15428"/>
                    <a:pt x="16971" y="15942"/>
                    <a:pt x="16457" y="16971"/>
                  </a:cubicBezTo>
                  <a:cubicBezTo>
                    <a:pt x="16457" y="16971"/>
                    <a:pt x="16457" y="13371"/>
                    <a:pt x="15429" y="16971"/>
                  </a:cubicBezTo>
                  <a:cubicBezTo>
                    <a:pt x="14914" y="18514"/>
                    <a:pt x="14914" y="19028"/>
                    <a:pt x="15429" y="2005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Freeform 195">
              <a:extLst>
                <a:ext uri="{FF2B5EF4-FFF2-40B4-BE49-F238E27FC236}">
                  <a16:creationId xmlns:a16="http://schemas.microsoft.com/office/drawing/2014/main" id="{DE730444-94A5-38B8-9676-B3A7A563A04F}"/>
                </a:ext>
              </a:extLst>
            </p:cNvPr>
            <p:cNvSpPr/>
            <p:nvPr/>
          </p:nvSpPr>
          <p:spPr>
            <a:xfrm>
              <a:off x="5573950" y="2003227"/>
              <a:ext cx="39297" cy="3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cubicBezTo>
                    <a:pt x="1800" y="3927"/>
                    <a:pt x="1800" y="0"/>
                    <a:pt x="5400" y="0"/>
                  </a:cubicBezTo>
                  <a:cubicBezTo>
                    <a:pt x="7200" y="3927"/>
                    <a:pt x="5400" y="5891"/>
                    <a:pt x="7200" y="5891"/>
                  </a:cubicBezTo>
                  <a:cubicBezTo>
                    <a:pt x="10800" y="3927"/>
                    <a:pt x="7200" y="5891"/>
                    <a:pt x="10800" y="5891"/>
                  </a:cubicBezTo>
                  <a:cubicBezTo>
                    <a:pt x="12600" y="5891"/>
                    <a:pt x="12600" y="5891"/>
                    <a:pt x="12600" y="5891"/>
                  </a:cubicBezTo>
                  <a:cubicBezTo>
                    <a:pt x="16200" y="5891"/>
                    <a:pt x="12600" y="9818"/>
                    <a:pt x="16200" y="9818"/>
                  </a:cubicBezTo>
                  <a:cubicBezTo>
                    <a:pt x="18000" y="11782"/>
                    <a:pt x="18000" y="11782"/>
                    <a:pt x="18000" y="11782"/>
                  </a:cubicBezTo>
                  <a:cubicBezTo>
                    <a:pt x="18000" y="15709"/>
                    <a:pt x="18000" y="17673"/>
                    <a:pt x="21600" y="21600"/>
                  </a:cubicBezTo>
                  <a:cubicBezTo>
                    <a:pt x="18000" y="21600"/>
                    <a:pt x="18000" y="21600"/>
                    <a:pt x="16200" y="21600"/>
                  </a:cubicBezTo>
                  <a:cubicBezTo>
                    <a:pt x="7200" y="17673"/>
                    <a:pt x="5400" y="9818"/>
                    <a:pt x="0" y="392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Freeform 196">
              <a:extLst>
                <a:ext uri="{FF2B5EF4-FFF2-40B4-BE49-F238E27FC236}">
                  <a16:creationId xmlns:a16="http://schemas.microsoft.com/office/drawing/2014/main" id="{322E5D41-84A2-0506-046B-7B533072201F}"/>
                </a:ext>
              </a:extLst>
            </p:cNvPr>
            <p:cNvSpPr/>
            <p:nvPr/>
          </p:nvSpPr>
          <p:spPr>
            <a:xfrm>
              <a:off x="5539895" y="1946851"/>
              <a:ext cx="83602" cy="9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9476" y="21600"/>
                  </a:moveTo>
                  <a:cubicBezTo>
                    <a:pt x="19476" y="20057"/>
                    <a:pt x="19476" y="20057"/>
                    <a:pt x="19476" y="19286"/>
                  </a:cubicBezTo>
                  <a:cubicBezTo>
                    <a:pt x="19476" y="19286"/>
                    <a:pt x="19476" y="19286"/>
                    <a:pt x="19476" y="19286"/>
                  </a:cubicBezTo>
                  <a:cubicBezTo>
                    <a:pt x="18646" y="17743"/>
                    <a:pt x="21138" y="17743"/>
                    <a:pt x="21138" y="17743"/>
                  </a:cubicBezTo>
                  <a:cubicBezTo>
                    <a:pt x="21138" y="17743"/>
                    <a:pt x="18646" y="16971"/>
                    <a:pt x="19476" y="16971"/>
                  </a:cubicBezTo>
                  <a:cubicBezTo>
                    <a:pt x="19476" y="15429"/>
                    <a:pt x="21138" y="16971"/>
                    <a:pt x="21138" y="15429"/>
                  </a:cubicBezTo>
                  <a:cubicBezTo>
                    <a:pt x="21138" y="14657"/>
                    <a:pt x="18646" y="15429"/>
                    <a:pt x="18646" y="14657"/>
                  </a:cubicBezTo>
                  <a:cubicBezTo>
                    <a:pt x="16984" y="14657"/>
                    <a:pt x="16153" y="13114"/>
                    <a:pt x="16153" y="12343"/>
                  </a:cubicBezTo>
                  <a:cubicBezTo>
                    <a:pt x="14492" y="12343"/>
                    <a:pt x="14492" y="12343"/>
                    <a:pt x="14492" y="12343"/>
                  </a:cubicBezTo>
                  <a:cubicBezTo>
                    <a:pt x="13661" y="10800"/>
                    <a:pt x="16153" y="12343"/>
                    <a:pt x="16153" y="12343"/>
                  </a:cubicBezTo>
                  <a:cubicBezTo>
                    <a:pt x="16153" y="10800"/>
                    <a:pt x="16984" y="9257"/>
                    <a:pt x="16984" y="9257"/>
                  </a:cubicBezTo>
                  <a:cubicBezTo>
                    <a:pt x="13661" y="6943"/>
                    <a:pt x="13661" y="6943"/>
                    <a:pt x="13661" y="6943"/>
                  </a:cubicBezTo>
                  <a:cubicBezTo>
                    <a:pt x="12000" y="4629"/>
                    <a:pt x="14492" y="4629"/>
                    <a:pt x="14492" y="4629"/>
                  </a:cubicBezTo>
                  <a:cubicBezTo>
                    <a:pt x="14492" y="3857"/>
                    <a:pt x="11169" y="1543"/>
                    <a:pt x="11169" y="0"/>
                  </a:cubicBezTo>
                  <a:cubicBezTo>
                    <a:pt x="9507" y="0"/>
                    <a:pt x="9507" y="1543"/>
                    <a:pt x="9507" y="1543"/>
                  </a:cubicBezTo>
                  <a:cubicBezTo>
                    <a:pt x="6184" y="1543"/>
                    <a:pt x="6184" y="1543"/>
                    <a:pt x="6184" y="1543"/>
                  </a:cubicBezTo>
                  <a:cubicBezTo>
                    <a:pt x="6184" y="1543"/>
                    <a:pt x="6184" y="1543"/>
                    <a:pt x="4523" y="1543"/>
                  </a:cubicBezTo>
                  <a:cubicBezTo>
                    <a:pt x="3692" y="1543"/>
                    <a:pt x="2030" y="2314"/>
                    <a:pt x="369" y="2314"/>
                  </a:cubicBezTo>
                  <a:cubicBezTo>
                    <a:pt x="369" y="2314"/>
                    <a:pt x="369" y="2314"/>
                    <a:pt x="369" y="2314"/>
                  </a:cubicBezTo>
                  <a:cubicBezTo>
                    <a:pt x="369" y="2314"/>
                    <a:pt x="-462" y="2314"/>
                    <a:pt x="369" y="2314"/>
                  </a:cubicBezTo>
                  <a:cubicBezTo>
                    <a:pt x="369" y="3857"/>
                    <a:pt x="2030" y="4629"/>
                    <a:pt x="2030" y="6171"/>
                  </a:cubicBezTo>
                  <a:cubicBezTo>
                    <a:pt x="2030" y="6943"/>
                    <a:pt x="369" y="6943"/>
                    <a:pt x="369" y="8486"/>
                  </a:cubicBezTo>
                  <a:cubicBezTo>
                    <a:pt x="369" y="9257"/>
                    <a:pt x="2030" y="9257"/>
                    <a:pt x="2030" y="9257"/>
                  </a:cubicBezTo>
                  <a:cubicBezTo>
                    <a:pt x="2030" y="10800"/>
                    <a:pt x="369" y="10800"/>
                    <a:pt x="369" y="10800"/>
                  </a:cubicBezTo>
                  <a:cubicBezTo>
                    <a:pt x="3692" y="12343"/>
                    <a:pt x="6184" y="10800"/>
                    <a:pt x="7015" y="12343"/>
                  </a:cubicBezTo>
                  <a:cubicBezTo>
                    <a:pt x="8676" y="13114"/>
                    <a:pt x="8676" y="13114"/>
                    <a:pt x="8676" y="14657"/>
                  </a:cubicBezTo>
                  <a:cubicBezTo>
                    <a:pt x="9507" y="14657"/>
                    <a:pt x="9507" y="13114"/>
                    <a:pt x="11169" y="13114"/>
                  </a:cubicBezTo>
                  <a:cubicBezTo>
                    <a:pt x="12000" y="14657"/>
                    <a:pt x="11169" y="15429"/>
                    <a:pt x="12000" y="15429"/>
                  </a:cubicBezTo>
                  <a:cubicBezTo>
                    <a:pt x="13661" y="14657"/>
                    <a:pt x="12000" y="15429"/>
                    <a:pt x="13661" y="15429"/>
                  </a:cubicBezTo>
                  <a:cubicBezTo>
                    <a:pt x="14492" y="15429"/>
                    <a:pt x="14492" y="15429"/>
                    <a:pt x="14492" y="15429"/>
                  </a:cubicBezTo>
                  <a:cubicBezTo>
                    <a:pt x="16153" y="15429"/>
                    <a:pt x="14492" y="16971"/>
                    <a:pt x="16153" y="16971"/>
                  </a:cubicBezTo>
                  <a:cubicBezTo>
                    <a:pt x="16984" y="17743"/>
                    <a:pt x="16984" y="17743"/>
                    <a:pt x="16984" y="17743"/>
                  </a:cubicBezTo>
                  <a:cubicBezTo>
                    <a:pt x="16984" y="19286"/>
                    <a:pt x="16984" y="20057"/>
                    <a:pt x="18646" y="21600"/>
                  </a:cubicBezTo>
                  <a:cubicBezTo>
                    <a:pt x="18646" y="21600"/>
                    <a:pt x="18646" y="20057"/>
                    <a:pt x="19476" y="20057"/>
                  </a:cubicBezTo>
                  <a:cubicBezTo>
                    <a:pt x="19476" y="21600"/>
                    <a:pt x="19476" y="21600"/>
                    <a:pt x="19476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Freeform 197">
              <a:extLst>
                <a:ext uri="{FF2B5EF4-FFF2-40B4-BE49-F238E27FC236}">
                  <a16:creationId xmlns:a16="http://schemas.microsoft.com/office/drawing/2014/main" id="{0332337F-CB2E-B4D1-910A-F55FBBC2E888}"/>
                </a:ext>
              </a:extLst>
            </p:cNvPr>
            <p:cNvSpPr/>
            <p:nvPr/>
          </p:nvSpPr>
          <p:spPr>
            <a:xfrm>
              <a:off x="5444102" y="1863144"/>
              <a:ext cx="181149" cy="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11571" y="20855"/>
                  </a:moveTo>
                  <a:cubicBezTo>
                    <a:pt x="11957" y="20855"/>
                    <a:pt x="12729" y="19366"/>
                    <a:pt x="13114" y="19366"/>
                  </a:cubicBezTo>
                  <a:cubicBezTo>
                    <a:pt x="13886" y="19366"/>
                    <a:pt x="13886" y="19366"/>
                    <a:pt x="13886" y="19366"/>
                  </a:cubicBezTo>
                  <a:cubicBezTo>
                    <a:pt x="15814" y="19366"/>
                    <a:pt x="15814" y="19366"/>
                    <a:pt x="15814" y="19366"/>
                  </a:cubicBezTo>
                  <a:cubicBezTo>
                    <a:pt x="15814" y="19366"/>
                    <a:pt x="15814" y="18621"/>
                    <a:pt x="16200" y="18621"/>
                  </a:cubicBezTo>
                  <a:cubicBezTo>
                    <a:pt x="16971" y="17131"/>
                    <a:pt x="16971" y="17131"/>
                    <a:pt x="16971" y="17131"/>
                  </a:cubicBezTo>
                  <a:cubicBezTo>
                    <a:pt x="18129" y="18621"/>
                    <a:pt x="18129" y="18621"/>
                    <a:pt x="18129" y="18621"/>
                  </a:cubicBezTo>
                  <a:cubicBezTo>
                    <a:pt x="18514" y="18621"/>
                    <a:pt x="18129" y="19366"/>
                    <a:pt x="18514" y="19366"/>
                  </a:cubicBezTo>
                  <a:cubicBezTo>
                    <a:pt x="19286" y="19366"/>
                    <a:pt x="19286" y="19366"/>
                    <a:pt x="19671" y="19366"/>
                  </a:cubicBezTo>
                  <a:cubicBezTo>
                    <a:pt x="20443" y="19366"/>
                    <a:pt x="20443" y="21600"/>
                    <a:pt x="20829" y="19366"/>
                  </a:cubicBezTo>
                  <a:cubicBezTo>
                    <a:pt x="21600" y="18621"/>
                    <a:pt x="19671" y="17131"/>
                    <a:pt x="19671" y="17131"/>
                  </a:cubicBezTo>
                  <a:cubicBezTo>
                    <a:pt x="19671" y="16386"/>
                    <a:pt x="19671" y="16386"/>
                    <a:pt x="19671" y="16386"/>
                  </a:cubicBezTo>
                  <a:cubicBezTo>
                    <a:pt x="19671" y="14897"/>
                    <a:pt x="20443" y="14152"/>
                    <a:pt x="20443" y="14152"/>
                  </a:cubicBezTo>
                  <a:cubicBezTo>
                    <a:pt x="18514" y="12662"/>
                    <a:pt x="18514" y="12662"/>
                    <a:pt x="18129" y="11917"/>
                  </a:cubicBezTo>
                  <a:cubicBezTo>
                    <a:pt x="17357" y="10428"/>
                    <a:pt x="19286" y="8193"/>
                    <a:pt x="18129" y="8193"/>
                  </a:cubicBezTo>
                  <a:cubicBezTo>
                    <a:pt x="16971" y="8193"/>
                    <a:pt x="16971" y="7448"/>
                    <a:pt x="16200" y="7448"/>
                  </a:cubicBezTo>
                  <a:cubicBezTo>
                    <a:pt x="15814" y="5959"/>
                    <a:pt x="15814" y="8193"/>
                    <a:pt x="14271" y="7448"/>
                  </a:cubicBezTo>
                  <a:cubicBezTo>
                    <a:pt x="13886" y="5959"/>
                    <a:pt x="13114" y="9683"/>
                    <a:pt x="11957" y="8193"/>
                  </a:cubicBezTo>
                  <a:cubicBezTo>
                    <a:pt x="11571" y="7448"/>
                    <a:pt x="13114" y="7448"/>
                    <a:pt x="11571" y="5959"/>
                  </a:cubicBezTo>
                  <a:cubicBezTo>
                    <a:pt x="9643" y="5214"/>
                    <a:pt x="9643" y="3724"/>
                    <a:pt x="9257" y="3724"/>
                  </a:cubicBezTo>
                  <a:cubicBezTo>
                    <a:pt x="8486" y="3724"/>
                    <a:pt x="8100" y="1490"/>
                    <a:pt x="6557" y="2979"/>
                  </a:cubicBezTo>
                  <a:cubicBezTo>
                    <a:pt x="5014" y="5214"/>
                    <a:pt x="5400" y="2979"/>
                    <a:pt x="4243" y="2979"/>
                  </a:cubicBezTo>
                  <a:cubicBezTo>
                    <a:pt x="3086" y="2979"/>
                    <a:pt x="3086" y="0"/>
                    <a:pt x="2700" y="0"/>
                  </a:cubicBezTo>
                  <a:cubicBezTo>
                    <a:pt x="1929" y="0"/>
                    <a:pt x="771" y="0"/>
                    <a:pt x="0" y="1490"/>
                  </a:cubicBezTo>
                  <a:cubicBezTo>
                    <a:pt x="2700" y="5214"/>
                    <a:pt x="3086" y="3724"/>
                    <a:pt x="3857" y="5959"/>
                  </a:cubicBezTo>
                  <a:cubicBezTo>
                    <a:pt x="4243" y="8193"/>
                    <a:pt x="5014" y="5214"/>
                    <a:pt x="5400" y="10428"/>
                  </a:cubicBezTo>
                  <a:cubicBezTo>
                    <a:pt x="6171" y="16386"/>
                    <a:pt x="5400" y="16386"/>
                    <a:pt x="5014" y="17131"/>
                  </a:cubicBezTo>
                  <a:cubicBezTo>
                    <a:pt x="6171" y="18621"/>
                    <a:pt x="5400" y="17131"/>
                    <a:pt x="6557" y="17131"/>
                  </a:cubicBezTo>
                  <a:cubicBezTo>
                    <a:pt x="6557" y="17131"/>
                    <a:pt x="8100" y="18621"/>
                    <a:pt x="8100" y="17131"/>
                  </a:cubicBezTo>
                  <a:cubicBezTo>
                    <a:pt x="8486" y="16386"/>
                    <a:pt x="8486" y="16386"/>
                    <a:pt x="8486" y="16386"/>
                  </a:cubicBezTo>
                  <a:cubicBezTo>
                    <a:pt x="8486" y="16386"/>
                    <a:pt x="9257" y="16386"/>
                    <a:pt x="10414" y="18621"/>
                  </a:cubicBezTo>
                  <a:cubicBezTo>
                    <a:pt x="10414" y="18621"/>
                    <a:pt x="10414" y="18621"/>
                    <a:pt x="10414" y="18621"/>
                  </a:cubicBezTo>
                  <a:cubicBezTo>
                    <a:pt x="10414" y="19366"/>
                    <a:pt x="10414" y="19366"/>
                    <a:pt x="10414" y="19366"/>
                  </a:cubicBezTo>
                  <a:cubicBezTo>
                    <a:pt x="10800" y="20855"/>
                    <a:pt x="10800" y="19366"/>
                    <a:pt x="11571" y="19366"/>
                  </a:cubicBezTo>
                  <a:cubicBezTo>
                    <a:pt x="11571" y="20855"/>
                    <a:pt x="11571" y="20855"/>
                    <a:pt x="11571" y="20855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210">
              <a:extLst>
                <a:ext uri="{FF2B5EF4-FFF2-40B4-BE49-F238E27FC236}">
                  <a16:creationId xmlns:a16="http://schemas.microsoft.com/office/drawing/2014/main" id="{FEDCA25E-38D1-AC2D-6984-0CCC1FA6ECFF}"/>
                </a:ext>
              </a:extLst>
            </p:cNvPr>
            <p:cNvSpPr/>
            <p:nvPr/>
          </p:nvSpPr>
          <p:spPr>
            <a:xfrm>
              <a:off x="7478185" y="2741650"/>
              <a:ext cx="253620" cy="47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0" extrusionOk="0">
                  <a:moveTo>
                    <a:pt x="10436" y="5338"/>
                  </a:moveTo>
                  <a:cubicBezTo>
                    <a:pt x="10436" y="5044"/>
                    <a:pt x="10436" y="5338"/>
                    <a:pt x="10716" y="5485"/>
                  </a:cubicBezTo>
                  <a:cubicBezTo>
                    <a:pt x="10716" y="5778"/>
                    <a:pt x="10436" y="5925"/>
                    <a:pt x="10436" y="5778"/>
                  </a:cubicBezTo>
                  <a:cubicBezTo>
                    <a:pt x="10436" y="5338"/>
                    <a:pt x="9875" y="5338"/>
                    <a:pt x="10436" y="5338"/>
                  </a:cubicBezTo>
                  <a:close/>
                  <a:moveTo>
                    <a:pt x="16046" y="7101"/>
                  </a:moveTo>
                  <a:cubicBezTo>
                    <a:pt x="16046" y="6954"/>
                    <a:pt x="16046" y="6954"/>
                    <a:pt x="16046" y="6954"/>
                  </a:cubicBezTo>
                  <a:cubicBezTo>
                    <a:pt x="15485" y="6660"/>
                    <a:pt x="15205" y="6366"/>
                    <a:pt x="15485" y="6954"/>
                  </a:cubicBezTo>
                  <a:cubicBezTo>
                    <a:pt x="15485" y="7395"/>
                    <a:pt x="15205" y="7101"/>
                    <a:pt x="15485" y="7395"/>
                  </a:cubicBezTo>
                  <a:cubicBezTo>
                    <a:pt x="15485" y="7542"/>
                    <a:pt x="16046" y="7395"/>
                    <a:pt x="16046" y="7101"/>
                  </a:cubicBezTo>
                  <a:close/>
                  <a:moveTo>
                    <a:pt x="16046" y="10774"/>
                  </a:moveTo>
                  <a:cubicBezTo>
                    <a:pt x="16046" y="11068"/>
                    <a:pt x="16327" y="11068"/>
                    <a:pt x="16046" y="11215"/>
                  </a:cubicBezTo>
                  <a:cubicBezTo>
                    <a:pt x="15485" y="11215"/>
                    <a:pt x="16327" y="11509"/>
                    <a:pt x="16327" y="11215"/>
                  </a:cubicBezTo>
                  <a:cubicBezTo>
                    <a:pt x="16327" y="11068"/>
                    <a:pt x="17168" y="11509"/>
                    <a:pt x="16888" y="11656"/>
                  </a:cubicBezTo>
                  <a:cubicBezTo>
                    <a:pt x="16327" y="11950"/>
                    <a:pt x="16888" y="11950"/>
                    <a:pt x="16888" y="12097"/>
                  </a:cubicBezTo>
                  <a:cubicBezTo>
                    <a:pt x="16888" y="12391"/>
                    <a:pt x="16888" y="12391"/>
                    <a:pt x="17168" y="12391"/>
                  </a:cubicBezTo>
                  <a:cubicBezTo>
                    <a:pt x="17729" y="12538"/>
                    <a:pt x="17168" y="12097"/>
                    <a:pt x="17168" y="12097"/>
                  </a:cubicBezTo>
                  <a:cubicBezTo>
                    <a:pt x="17729" y="12097"/>
                    <a:pt x="17729" y="12391"/>
                    <a:pt x="17729" y="12538"/>
                  </a:cubicBezTo>
                  <a:cubicBezTo>
                    <a:pt x="18010" y="12832"/>
                    <a:pt x="18010" y="12538"/>
                    <a:pt x="17729" y="12391"/>
                  </a:cubicBezTo>
                  <a:cubicBezTo>
                    <a:pt x="17729" y="12097"/>
                    <a:pt x="18571" y="12097"/>
                    <a:pt x="18010" y="11950"/>
                  </a:cubicBezTo>
                  <a:cubicBezTo>
                    <a:pt x="17729" y="11950"/>
                    <a:pt x="18010" y="11656"/>
                    <a:pt x="17729" y="11656"/>
                  </a:cubicBezTo>
                  <a:cubicBezTo>
                    <a:pt x="17168" y="11509"/>
                    <a:pt x="17729" y="10774"/>
                    <a:pt x="17168" y="10774"/>
                  </a:cubicBezTo>
                  <a:cubicBezTo>
                    <a:pt x="17168" y="10774"/>
                    <a:pt x="17729" y="10481"/>
                    <a:pt x="17168" y="10481"/>
                  </a:cubicBezTo>
                  <a:cubicBezTo>
                    <a:pt x="16888" y="10481"/>
                    <a:pt x="16888" y="10774"/>
                    <a:pt x="16327" y="10481"/>
                  </a:cubicBezTo>
                  <a:cubicBezTo>
                    <a:pt x="16046" y="10334"/>
                    <a:pt x="16046" y="10334"/>
                    <a:pt x="16046" y="10334"/>
                  </a:cubicBezTo>
                  <a:cubicBezTo>
                    <a:pt x="15485" y="10481"/>
                    <a:pt x="16046" y="10774"/>
                    <a:pt x="16046" y="10774"/>
                  </a:cubicBezTo>
                  <a:close/>
                  <a:moveTo>
                    <a:pt x="11558" y="13125"/>
                  </a:moveTo>
                  <a:cubicBezTo>
                    <a:pt x="12119" y="13566"/>
                    <a:pt x="12399" y="13272"/>
                    <a:pt x="12399" y="13713"/>
                  </a:cubicBezTo>
                  <a:cubicBezTo>
                    <a:pt x="12960" y="14154"/>
                    <a:pt x="13241" y="14007"/>
                    <a:pt x="13241" y="13713"/>
                  </a:cubicBezTo>
                  <a:cubicBezTo>
                    <a:pt x="13802" y="13566"/>
                    <a:pt x="12960" y="13125"/>
                    <a:pt x="13241" y="12538"/>
                  </a:cubicBezTo>
                  <a:cubicBezTo>
                    <a:pt x="13802" y="12391"/>
                    <a:pt x="13241" y="12391"/>
                    <a:pt x="13802" y="11950"/>
                  </a:cubicBezTo>
                  <a:cubicBezTo>
                    <a:pt x="14363" y="11656"/>
                    <a:pt x="14363" y="11215"/>
                    <a:pt x="13802" y="11215"/>
                  </a:cubicBezTo>
                  <a:cubicBezTo>
                    <a:pt x="13241" y="11215"/>
                    <a:pt x="13241" y="11068"/>
                    <a:pt x="12960" y="11215"/>
                  </a:cubicBezTo>
                  <a:cubicBezTo>
                    <a:pt x="12399" y="11509"/>
                    <a:pt x="12960" y="11656"/>
                    <a:pt x="12399" y="11656"/>
                  </a:cubicBezTo>
                  <a:cubicBezTo>
                    <a:pt x="12119" y="11950"/>
                    <a:pt x="12960" y="12391"/>
                    <a:pt x="12399" y="12538"/>
                  </a:cubicBezTo>
                  <a:cubicBezTo>
                    <a:pt x="11558" y="12832"/>
                    <a:pt x="11558" y="12391"/>
                    <a:pt x="11558" y="12832"/>
                  </a:cubicBezTo>
                  <a:cubicBezTo>
                    <a:pt x="11558" y="13125"/>
                    <a:pt x="11558" y="13125"/>
                    <a:pt x="11558" y="13125"/>
                  </a:cubicBezTo>
                  <a:close/>
                  <a:moveTo>
                    <a:pt x="12399" y="11509"/>
                  </a:moveTo>
                  <a:cubicBezTo>
                    <a:pt x="12119" y="11509"/>
                    <a:pt x="11558" y="11656"/>
                    <a:pt x="12119" y="11656"/>
                  </a:cubicBezTo>
                  <a:cubicBezTo>
                    <a:pt x="12119" y="11950"/>
                    <a:pt x="11558" y="11950"/>
                    <a:pt x="12119" y="11950"/>
                  </a:cubicBezTo>
                  <a:cubicBezTo>
                    <a:pt x="12119" y="12097"/>
                    <a:pt x="12399" y="11656"/>
                    <a:pt x="12399" y="11509"/>
                  </a:cubicBezTo>
                  <a:close/>
                  <a:moveTo>
                    <a:pt x="13802" y="9452"/>
                  </a:moveTo>
                  <a:cubicBezTo>
                    <a:pt x="14363" y="9158"/>
                    <a:pt x="14363" y="9893"/>
                    <a:pt x="14644" y="9893"/>
                  </a:cubicBezTo>
                  <a:cubicBezTo>
                    <a:pt x="15205" y="9893"/>
                    <a:pt x="15485" y="10334"/>
                    <a:pt x="15485" y="10040"/>
                  </a:cubicBezTo>
                  <a:cubicBezTo>
                    <a:pt x="15205" y="9599"/>
                    <a:pt x="15205" y="9452"/>
                    <a:pt x="14644" y="9452"/>
                  </a:cubicBezTo>
                  <a:cubicBezTo>
                    <a:pt x="14363" y="9158"/>
                    <a:pt x="14363" y="9011"/>
                    <a:pt x="13802" y="9011"/>
                  </a:cubicBezTo>
                  <a:cubicBezTo>
                    <a:pt x="13802" y="9011"/>
                    <a:pt x="13241" y="8717"/>
                    <a:pt x="13241" y="9011"/>
                  </a:cubicBezTo>
                  <a:cubicBezTo>
                    <a:pt x="13241" y="9158"/>
                    <a:pt x="13241" y="9452"/>
                    <a:pt x="13241" y="9893"/>
                  </a:cubicBezTo>
                  <a:cubicBezTo>
                    <a:pt x="12960" y="9893"/>
                    <a:pt x="13802" y="9599"/>
                    <a:pt x="13802" y="9452"/>
                  </a:cubicBezTo>
                  <a:close/>
                  <a:moveTo>
                    <a:pt x="16327" y="10040"/>
                  </a:moveTo>
                  <a:cubicBezTo>
                    <a:pt x="16327" y="10040"/>
                    <a:pt x="16888" y="10481"/>
                    <a:pt x="16327" y="10334"/>
                  </a:cubicBezTo>
                  <a:cubicBezTo>
                    <a:pt x="16046" y="10334"/>
                    <a:pt x="16046" y="10040"/>
                    <a:pt x="16327" y="10040"/>
                  </a:cubicBezTo>
                  <a:close/>
                  <a:moveTo>
                    <a:pt x="18851" y="11509"/>
                  </a:moveTo>
                  <a:cubicBezTo>
                    <a:pt x="18851" y="11509"/>
                    <a:pt x="19412" y="11509"/>
                    <a:pt x="18851" y="11509"/>
                  </a:cubicBezTo>
                  <a:cubicBezTo>
                    <a:pt x="18851" y="11656"/>
                    <a:pt x="18851" y="11509"/>
                    <a:pt x="18851" y="11509"/>
                  </a:cubicBezTo>
                  <a:close/>
                  <a:moveTo>
                    <a:pt x="14644" y="10774"/>
                  </a:moveTo>
                  <a:cubicBezTo>
                    <a:pt x="14644" y="10481"/>
                    <a:pt x="14644" y="11068"/>
                    <a:pt x="14644" y="11068"/>
                  </a:cubicBezTo>
                  <a:cubicBezTo>
                    <a:pt x="14644" y="11068"/>
                    <a:pt x="14363" y="10774"/>
                    <a:pt x="14644" y="10774"/>
                  </a:cubicBezTo>
                  <a:close/>
                  <a:moveTo>
                    <a:pt x="14363" y="13125"/>
                  </a:moveTo>
                  <a:cubicBezTo>
                    <a:pt x="14363" y="12538"/>
                    <a:pt x="14363" y="12832"/>
                    <a:pt x="14363" y="12538"/>
                  </a:cubicBezTo>
                  <a:cubicBezTo>
                    <a:pt x="14363" y="12097"/>
                    <a:pt x="15485" y="12097"/>
                    <a:pt x="15205" y="11656"/>
                  </a:cubicBezTo>
                  <a:cubicBezTo>
                    <a:pt x="15205" y="11509"/>
                    <a:pt x="15485" y="11509"/>
                    <a:pt x="15485" y="11215"/>
                  </a:cubicBezTo>
                  <a:cubicBezTo>
                    <a:pt x="15205" y="11068"/>
                    <a:pt x="15485" y="10334"/>
                    <a:pt x="15205" y="11068"/>
                  </a:cubicBezTo>
                  <a:cubicBezTo>
                    <a:pt x="14644" y="11509"/>
                    <a:pt x="14644" y="11215"/>
                    <a:pt x="14644" y="11656"/>
                  </a:cubicBezTo>
                  <a:cubicBezTo>
                    <a:pt x="14363" y="12097"/>
                    <a:pt x="13802" y="12391"/>
                    <a:pt x="13802" y="12538"/>
                  </a:cubicBezTo>
                  <a:cubicBezTo>
                    <a:pt x="13802" y="12832"/>
                    <a:pt x="13802" y="12832"/>
                    <a:pt x="13802" y="13272"/>
                  </a:cubicBezTo>
                  <a:cubicBezTo>
                    <a:pt x="13802" y="13566"/>
                    <a:pt x="13802" y="13272"/>
                    <a:pt x="14363" y="13125"/>
                  </a:cubicBezTo>
                  <a:close/>
                  <a:moveTo>
                    <a:pt x="16046" y="13125"/>
                  </a:moveTo>
                  <a:cubicBezTo>
                    <a:pt x="16327" y="12832"/>
                    <a:pt x="16327" y="13125"/>
                    <a:pt x="16327" y="12832"/>
                  </a:cubicBezTo>
                  <a:cubicBezTo>
                    <a:pt x="16327" y="12538"/>
                    <a:pt x="16888" y="12391"/>
                    <a:pt x="16327" y="12391"/>
                  </a:cubicBezTo>
                  <a:cubicBezTo>
                    <a:pt x="16327" y="12391"/>
                    <a:pt x="16327" y="12538"/>
                    <a:pt x="16046" y="12391"/>
                  </a:cubicBezTo>
                  <a:cubicBezTo>
                    <a:pt x="16046" y="12391"/>
                    <a:pt x="15485" y="12097"/>
                    <a:pt x="15485" y="12391"/>
                  </a:cubicBezTo>
                  <a:cubicBezTo>
                    <a:pt x="15205" y="12538"/>
                    <a:pt x="15205" y="12538"/>
                    <a:pt x="15205" y="12538"/>
                  </a:cubicBezTo>
                  <a:cubicBezTo>
                    <a:pt x="14644" y="12538"/>
                    <a:pt x="14644" y="12832"/>
                    <a:pt x="14644" y="13125"/>
                  </a:cubicBezTo>
                  <a:cubicBezTo>
                    <a:pt x="15205" y="13272"/>
                    <a:pt x="16046" y="13125"/>
                    <a:pt x="16046" y="13125"/>
                  </a:cubicBezTo>
                  <a:close/>
                  <a:moveTo>
                    <a:pt x="10716" y="16946"/>
                  </a:moveTo>
                  <a:cubicBezTo>
                    <a:pt x="11277" y="17240"/>
                    <a:pt x="11277" y="16799"/>
                    <a:pt x="11277" y="16505"/>
                  </a:cubicBezTo>
                  <a:cubicBezTo>
                    <a:pt x="11558" y="16211"/>
                    <a:pt x="11277" y="16211"/>
                    <a:pt x="11558" y="16211"/>
                  </a:cubicBezTo>
                  <a:cubicBezTo>
                    <a:pt x="12119" y="16064"/>
                    <a:pt x="11558" y="16064"/>
                    <a:pt x="12119" y="15770"/>
                  </a:cubicBezTo>
                  <a:cubicBezTo>
                    <a:pt x="12399" y="15623"/>
                    <a:pt x="12399" y="15770"/>
                    <a:pt x="12399" y="16064"/>
                  </a:cubicBezTo>
                  <a:cubicBezTo>
                    <a:pt x="12119" y="16211"/>
                    <a:pt x="12960" y="16211"/>
                    <a:pt x="12960" y="16064"/>
                  </a:cubicBezTo>
                  <a:cubicBezTo>
                    <a:pt x="13241" y="15623"/>
                    <a:pt x="12960" y="16211"/>
                    <a:pt x="13241" y="16211"/>
                  </a:cubicBezTo>
                  <a:cubicBezTo>
                    <a:pt x="13802" y="16211"/>
                    <a:pt x="14363" y="16505"/>
                    <a:pt x="13802" y="16211"/>
                  </a:cubicBezTo>
                  <a:cubicBezTo>
                    <a:pt x="13802" y="16064"/>
                    <a:pt x="14363" y="15770"/>
                    <a:pt x="13802" y="15770"/>
                  </a:cubicBezTo>
                  <a:cubicBezTo>
                    <a:pt x="13802" y="15770"/>
                    <a:pt x="14363" y="15623"/>
                    <a:pt x="14644" y="15770"/>
                  </a:cubicBezTo>
                  <a:cubicBezTo>
                    <a:pt x="14644" y="16064"/>
                    <a:pt x="15205" y="15770"/>
                    <a:pt x="15485" y="16064"/>
                  </a:cubicBezTo>
                  <a:cubicBezTo>
                    <a:pt x="15485" y="16505"/>
                    <a:pt x="15485" y="16211"/>
                    <a:pt x="15485" y="16505"/>
                  </a:cubicBezTo>
                  <a:cubicBezTo>
                    <a:pt x="15485" y="16505"/>
                    <a:pt x="14644" y="16799"/>
                    <a:pt x="15205" y="17240"/>
                  </a:cubicBezTo>
                  <a:cubicBezTo>
                    <a:pt x="15205" y="17387"/>
                    <a:pt x="15205" y="17827"/>
                    <a:pt x="15485" y="17827"/>
                  </a:cubicBezTo>
                  <a:cubicBezTo>
                    <a:pt x="16046" y="18121"/>
                    <a:pt x="15205" y="18121"/>
                    <a:pt x="16046" y="18268"/>
                  </a:cubicBezTo>
                  <a:cubicBezTo>
                    <a:pt x="16888" y="18562"/>
                    <a:pt x="17168" y="18856"/>
                    <a:pt x="17729" y="18268"/>
                  </a:cubicBezTo>
                  <a:cubicBezTo>
                    <a:pt x="17729" y="18121"/>
                    <a:pt x="18010" y="18121"/>
                    <a:pt x="18010" y="18268"/>
                  </a:cubicBezTo>
                  <a:cubicBezTo>
                    <a:pt x="17729" y="18562"/>
                    <a:pt x="18010" y="19297"/>
                    <a:pt x="18571" y="18856"/>
                  </a:cubicBezTo>
                  <a:cubicBezTo>
                    <a:pt x="18851" y="18562"/>
                    <a:pt x="18851" y="18121"/>
                    <a:pt x="18851" y="17827"/>
                  </a:cubicBezTo>
                  <a:cubicBezTo>
                    <a:pt x="18571" y="17681"/>
                    <a:pt x="18571" y="17387"/>
                    <a:pt x="18571" y="17387"/>
                  </a:cubicBezTo>
                  <a:cubicBezTo>
                    <a:pt x="18010" y="17387"/>
                    <a:pt x="18010" y="16946"/>
                    <a:pt x="18571" y="16946"/>
                  </a:cubicBezTo>
                  <a:cubicBezTo>
                    <a:pt x="18851" y="16799"/>
                    <a:pt x="18571" y="16505"/>
                    <a:pt x="18851" y="16505"/>
                  </a:cubicBezTo>
                  <a:cubicBezTo>
                    <a:pt x="19412" y="16211"/>
                    <a:pt x="18851" y="16505"/>
                    <a:pt x="19412" y="16799"/>
                  </a:cubicBezTo>
                  <a:cubicBezTo>
                    <a:pt x="19412" y="16946"/>
                    <a:pt x="19412" y="16946"/>
                    <a:pt x="19693" y="17240"/>
                  </a:cubicBezTo>
                  <a:cubicBezTo>
                    <a:pt x="19693" y="17387"/>
                    <a:pt x="19412" y="17240"/>
                    <a:pt x="19693" y="17827"/>
                  </a:cubicBezTo>
                  <a:cubicBezTo>
                    <a:pt x="20254" y="18121"/>
                    <a:pt x="20254" y="17681"/>
                    <a:pt x="19693" y="17240"/>
                  </a:cubicBezTo>
                  <a:cubicBezTo>
                    <a:pt x="19693" y="16799"/>
                    <a:pt x="20534" y="17387"/>
                    <a:pt x="20254" y="16946"/>
                  </a:cubicBezTo>
                  <a:cubicBezTo>
                    <a:pt x="20254" y="16799"/>
                    <a:pt x="20534" y="17240"/>
                    <a:pt x="20534" y="16799"/>
                  </a:cubicBezTo>
                  <a:cubicBezTo>
                    <a:pt x="21095" y="16505"/>
                    <a:pt x="21095" y="16211"/>
                    <a:pt x="20534" y="16064"/>
                  </a:cubicBezTo>
                  <a:cubicBezTo>
                    <a:pt x="20534" y="15770"/>
                    <a:pt x="20534" y="15770"/>
                    <a:pt x="20534" y="15770"/>
                  </a:cubicBezTo>
                  <a:cubicBezTo>
                    <a:pt x="20254" y="15623"/>
                    <a:pt x="20534" y="15183"/>
                    <a:pt x="20534" y="15183"/>
                  </a:cubicBezTo>
                  <a:cubicBezTo>
                    <a:pt x="20254" y="14889"/>
                    <a:pt x="20534" y="14595"/>
                    <a:pt x="20254" y="14595"/>
                  </a:cubicBezTo>
                  <a:cubicBezTo>
                    <a:pt x="19693" y="14595"/>
                    <a:pt x="19693" y="14595"/>
                    <a:pt x="19693" y="14448"/>
                  </a:cubicBezTo>
                  <a:cubicBezTo>
                    <a:pt x="20254" y="14448"/>
                    <a:pt x="20534" y="14154"/>
                    <a:pt x="20254" y="14007"/>
                  </a:cubicBezTo>
                  <a:cubicBezTo>
                    <a:pt x="19693" y="13713"/>
                    <a:pt x="20254" y="13566"/>
                    <a:pt x="19693" y="13566"/>
                  </a:cubicBezTo>
                  <a:cubicBezTo>
                    <a:pt x="19412" y="13713"/>
                    <a:pt x="19693" y="13272"/>
                    <a:pt x="18851" y="13272"/>
                  </a:cubicBezTo>
                  <a:cubicBezTo>
                    <a:pt x="18571" y="13125"/>
                    <a:pt x="18851" y="13125"/>
                    <a:pt x="18571" y="12832"/>
                  </a:cubicBezTo>
                  <a:cubicBezTo>
                    <a:pt x="18010" y="12832"/>
                    <a:pt x="18010" y="12832"/>
                    <a:pt x="18571" y="13566"/>
                  </a:cubicBezTo>
                  <a:cubicBezTo>
                    <a:pt x="18851" y="14154"/>
                    <a:pt x="18010" y="14007"/>
                    <a:pt x="18010" y="14007"/>
                  </a:cubicBezTo>
                  <a:cubicBezTo>
                    <a:pt x="17729" y="13713"/>
                    <a:pt x="18010" y="14448"/>
                    <a:pt x="17168" y="14154"/>
                  </a:cubicBezTo>
                  <a:cubicBezTo>
                    <a:pt x="16888" y="13713"/>
                    <a:pt x="16888" y="14154"/>
                    <a:pt x="16888" y="14595"/>
                  </a:cubicBezTo>
                  <a:cubicBezTo>
                    <a:pt x="16888" y="15183"/>
                    <a:pt x="16046" y="14154"/>
                    <a:pt x="16046" y="14889"/>
                  </a:cubicBezTo>
                  <a:cubicBezTo>
                    <a:pt x="15485" y="15330"/>
                    <a:pt x="15485" y="15183"/>
                    <a:pt x="15205" y="15330"/>
                  </a:cubicBezTo>
                  <a:cubicBezTo>
                    <a:pt x="14363" y="15623"/>
                    <a:pt x="15205" y="15330"/>
                    <a:pt x="14644" y="14889"/>
                  </a:cubicBezTo>
                  <a:cubicBezTo>
                    <a:pt x="14644" y="14595"/>
                    <a:pt x="14644" y="14448"/>
                    <a:pt x="14363" y="14595"/>
                  </a:cubicBezTo>
                  <a:cubicBezTo>
                    <a:pt x="13802" y="14595"/>
                    <a:pt x="14363" y="14448"/>
                    <a:pt x="13802" y="14448"/>
                  </a:cubicBezTo>
                  <a:cubicBezTo>
                    <a:pt x="13802" y="14448"/>
                    <a:pt x="13802" y="14595"/>
                    <a:pt x="13241" y="14595"/>
                  </a:cubicBezTo>
                  <a:cubicBezTo>
                    <a:pt x="12960" y="14595"/>
                    <a:pt x="12399" y="14889"/>
                    <a:pt x="12960" y="15183"/>
                  </a:cubicBezTo>
                  <a:cubicBezTo>
                    <a:pt x="12399" y="15330"/>
                    <a:pt x="12399" y="15330"/>
                    <a:pt x="12399" y="15330"/>
                  </a:cubicBezTo>
                  <a:cubicBezTo>
                    <a:pt x="12119" y="15183"/>
                    <a:pt x="12119" y="15330"/>
                    <a:pt x="11558" y="15330"/>
                  </a:cubicBezTo>
                  <a:cubicBezTo>
                    <a:pt x="11277" y="15330"/>
                    <a:pt x="10716" y="15623"/>
                    <a:pt x="10716" y="15770"/>
                  </a:cubicBezTo>
                  <a:cubicBezTo>
                    <a:pt x="10716" y="16064"/>
                    <a:pt x="10716" y="16211"/>
                    <a:pt x="10436" y="16505"/>
                  </a:cubicBezTo>
                  <a:cubicBezTo>
                    <a:pt x="10436" y="16799"/>
                    <a:pt x="10436" y="16799"/>
                    <a:pt x="10716" y="16946"/>
                  </a:cubicBezTo>
                  <a:close/>
                  <a:moveTo>
                    <a:pt x="11277" y="17681"/>
                  </a:moveTo>
                  <a:cubicBezTo>
                    <a:pt x="11277" y="17681"/>
                    <a:pt x="10436" y="17827"/>
                    <a:pt x="10436" y="17681"/>
                  </a:cubicBezTo>
                  <a:cubicBezTo>
                    <a:pt x="10436" y="17240"/>
                    <a:pt x="11277" y="17387"/>
                    <a:pt x="11277" y="17681"/>
                  </a:cubicBezTo>
                  <a:close/>
                  <a:moveTo>
                    <a:pt x="8753" y="18562"/>
                  </a:moveTo>
                  <a:cubicBezTo>
                    <a:pt x="9033" y="18562"/>
                    <a:pt x="9594" y="18268"/>
                    <a:pt x="9033" y="18268"/>
                  </a:cubicBezTo>
                  <a:cubicBezTo>
                    <a:pt x="9033" y="18268"/>
                    <a:pt x="8753" y="17827"/>
                    <a:pt x="8192" y="18268"/>
                  </a:cubicBezTo>
                  <a:cubicBezTo>
                    <a:pt x="7911" y="18562"/>
                    <a:pt x="8753" y="18268"/>
                    <a:pt x="8753" y="18562"/>
                  </a:cubicBezTo>
                  <a:close/>
                  <a:moveTo>
                    <a:pt x="13802" y="13713"/>
                  </a:moveTo>
                  <a:cubicBezTo>
                    <a:pt x="14363" y="14007"/>
                    <a:pt x="14363" y="14007"/>
                    <a:pt x="14363" y="14007"/>
                  </a:cubicBezTo>
                  <a:cubicBezTo>
                    <a:pt x="14644" y="13713"/>
                    <a:pt x="14363" y="13566"/>
                    <a:pt x="14363" y="13713"/>
                  </a:cubicBezTo>
                  <a:cubicBezTo>
                    <a:pt x="14363" y="13713"/>
                    <a:pt x="14363" y="13713"/>
                    <a:pt x="13802" y="13713"/>
                  </a:cubicBezTo>
                  <a:close/>
                  <a:moveTo>
                    <a:pt x="16327" y="13713"/>
                  </a:moveTo>
                  <a:cubicBezTo>
                    <a:pt x="16888" y="13713"/>
                    <a:pt x="17168" y="13713"/>
                    <a:pt x="16888" y="14007"/>
                  </a:cubicBezTo>
                  <a:cubicBezTo>
                    <a:pt x="16327" y="13713"/>
                    <a:pt x="16327" y="13713"/>
                    <a:pt x="16327" y="13713"/>
                  </a:cubicBezTo>
                  <a:close/>
                  <a:moveTo>
                    <a:pt x="10436" y="9158"/>
                  </a:moveTo>
                  <a:cubicBezTo>
                    <a:pt x="10436" y="9452"/>
                    <a:pt x="10716" y="9452"/>
                    <a:pt x="10716" y="9158"/>
                  </a:cubicBezTo>
                  <a:cubicBezTo>
                    <a:pt x="10716" y="8717"/>
                    <a:pt x="11277" y="8717"/>
                    <a:pt x="10716" y="8717"/>
                  </a:cubicBezTo>
                  <a:cubicBezTo>
                    <a:pt x="10436" y="9011"/>
                    <a:pt x="10716" y="8717"/>
                    <a:pt x="10436" y="9158"/>
                  </a:cubicBezTo>
                  <a:close/>
                  <a:moveTo>
                    <a:pt x="10716" y="7836"/>
                  </a:moveTo>
                  <a:cubicBezTo>
                    <a:pt x="10716" y="7836"/>
                    <a:pt x="11277" y="7542"/>
                    <a:pt x="10436" y="7395"/>
                  </a:cubicBezTo>
                  <a:cubicBezTo>
                    <a:pt x="10436" y="7542"/>
                    <a:pt x="10436" y="7542"/>
                    <a:pt x="10436" y="7542"/>
                  </a:cubicBezTo>
                  <a:cubicBezTo>
                    <a:pt x="10436" y="7836"/>
                    <a:pt x="10436" y="7983"/>
                    <a:pt x="10716" y="7836"/>
                  </a:cubicBezTo>
                  <a:close/>
                  <a:moveTo>
                    <a:pt x="11558" y="9158"/>
                  </a:moveTo>
                  <a:cubicBezTo>
                    <a:pt x="12119" y="9158"/>
                    <a:pt x="12119" y="9452"/>
                    <a:pt x="12119" y="9158"/>
                  </a:cubicBezTo>
                  <a:cubicBezTo>
                    <a:pt x="12399" y="9011"/>
                    <a:pt x="11558" y="9011"/>
                    <a:pt x="11558" y="9011"/>
                  </a:cubicBezTo>
                  <a:cubicBezTo>
                    <a:pt x="11558" y="9158"/>
                    <a:pt x="11558" y="9158"/>
                    <a:pt x="11558" y="9158"/>
                  </a:cubicBezTo>
                  <a:close/>
                  <a:moveTo>
                    <a:pt x="12960" y="8276"/>
                  </a:moveTo>
                  <a:cubicBezTo>
                    <a:pt x="12960" y="8423"/>
                    <a:pt x="12960" y="8423"/>
                    <a:pt x="13241" y="8423"/>
                  </a:cubicBezTo>
                  <a:cubicBezTo>
                    <a:pt x="13241" y="8423"/>
                    <a:pt x="13241" y="8423"/>
                    <a:pt x="13802" y="8717"/>
                  </a:cubicBezTo>
                  <a:cubicBezTo>
                    <a:pt x="13241" y="8423"/>
                    <a:pt x="13241" y="8423"/>
                    <a:pt x="13241" y="8423"/>
                  </a:cubicBezTo>
                  <a:cubicBezTo>
                    <a:pt x="13241" y="8276"/>
                    <a:pt x="12960" y="7983"/>
                    <a:pt x="12960" y="7983"/>
                  </a:cubicBezTo>
                  <a:cubicBezTo>
                    <a:pt x="12399" y="7983"/>
                    <a:pt x="12399" y="8276"/>
                    <a:pt x="12960" y="8276"/>
                  </a:cubicBezTo>
                  <a:close/>
                  <a:moveTo>
                    <a:pt x="14363" y="8717"/>
                  </a:moveTo>
                  <a:cubicBezTo>
                    <a:pt x="14644" y="9158"/>
                    <a:pt x="14644" y="9158"/>
                    <a:pt x="14644" y="9158"/>
                  </a:cubicBezTo>
                  <a:cubicBezTo>
                    <a:pt x="14363" y="8717"/>
                    <a:pt x="14363" y="8717"/>
                    <a:pt x="14363" y="8717"/>
                  </a:cubicBezTo>
                  <a:close/>
                  <a:moveTo>
                    <a:pt x="5667" y="11950"/>
                  </a:moveTo>
                  <a:cubicBezTo>
                    <a:pt x="6228" y="11509"/>
                    <a:pt x="6508" y="11656"/>
                    <a:pt x="6228" y="11656"/>
                  </a:cubicBezTo>
                  <a:cubicBezTo>
                    <a:pt x="6228" y="11950"/>
                    <a:pt x="5667" y="12097"/>
                    <a:pt x="5667" y="11950"/>
                  </a:cubicBezTo>
                  <a:close/>
                  <a:moveTo>
                    <a:pt x="18851" y="11068"/>
                  </a:moveTo>
                  <a:cubicBezTo>
                    <a:pt x="19412" y="11215"/>
                    <a:pt x="18851" y="11068"/>
                    <a:pt x="18851" y="10774"/>
                  </a:cubicBezTo>
                  <a:cubicBezTo>
                    <a:pt x="18571" y="10774"/>
                    <a:pt x="18851" y="10481"/>
                    <a:pt x="18571" y="10481"/>
                  </a:cubicBezTo>
                  <a:cubicBezTo>
                    <a:pt x="18010" y="10334"/>
                    <a:pt x="18571" y="9452"/>
                    <a:pt x="18010" y="9158"/>
                  </a:cubicBezTo>
                  <a:cubicBezTo>
                    <a:pt x="18010" y="9158"/>
                    <a:pt x="18010" y="9011"/>
                    <a:pt x="17729" y="9011"/>
                  </a:cubicBezTo>
                  <a:cubicBezTo>
                    <a:pt x="17168" y="8717"/>
                    <a:pt x="16888" y="9011"/>
                    <a:pt x="16046" y="9011"/>
                  </a:cubicBezTo>
                  <a:cubicBezTo>
                    <a:pt x="15485" y="8717"/>
                    <a:pt x="16046" y="9452"/>
                    <a:pt x="16327" y="9599"/>
                  </a:cubicBezTo>
                  <a:cubicBezTo>
                    <a:pt x="17168" y="9893"/>
                    <a:pt x="16888" y="9893"/>
                    <a:pt x="17168" y="10040"/>
                  </a:cubicBezTo>
                  <a:cubicBezTo>
                    <a:pt x="17729" y="10040"/>
                    <a:pt x="17168" y="10040"/>
                    <a:pt x="17168" y="10334"/>
                  </a:cubicBezTo>
                  <a:cubicBezTo>
                    <a:pt x="16888" y="10334"/>
                    <a:pt x="17729" y="10481"/>
                    <a:pt x="17729" y="11068"/>
                  </a:cubicBezTo>
                  <a:cubicBezTo>
                    <a:pt x="17729" y="11215"/>
                    <a:pt x="18571" y="10774"/>
                    <a:pt x="18851" y="11068"/>
                  </a:cubicBezTo>
                  <a:close/>
                  <a:moveTo>
                    <a:pt x="18571" y="12538"/>
                  </a:moveTo>
                  <a:cubicBezTo>
                    <a:pt x="18010" y="12391"/>
                    <a:pt x="18851" y="11656"/>
                    <a:pt x="18851" y="11950"/>
                  </a:cubicBezTo>
                  <a:cubicBezTo>
                    <a:pt x="18851" y="12391"/>
                    <a:pt x="19412" y="13125"/>
                    <a:pt x="18571" y="12538"/>
                  </a:cubicBezTo>
                  <a:close/>
                  <a:moveTo>
                    <a:pt x="19412" y="12538"/>
                  </a:moveTo>
                  <a:cubicBezTo>
                    <a:pt x="19693" y="12391"/>
                    <a:pt x="19693" y="12391"/>
                    <a:pt x="19693" y="12538"/>
                  </a:cubicBezTo>
                  <a:cubicBezTo>
                    <a:pt x="20254" y="13125"/>
                    <a:pt x="19412" y="13125"/>
                    <a:pt x="19412" y="12538"/>
                  </a:cubicBezTo>
                  <a:close/>
                  <a:moveTo>
                    <a:pt x="11558" y="11656"/>
                  </a:moveTo>
                  <a:cubicBezTo>
                    <a:pt x="12119" y="11656"/>
                    <a:pt x="12399" y="11215"/>
                    <a:pt x="12960" y="11068"/>
                  </a:cubicBezTo>
                  <a:cubicBezTo>
                    <a:pt x="13241" y="10774"/>
                    <a:pt x="13241" y="10334"/>
                    <a:pt x="12960" y="10334"/>
                  </a:cubicBezTo>
                  <a:cubicBezTo>
                    <a:pt x="12399" y="10481"/>
                    <a:pt x="12399" y="10040"/>
                    <a:pt x="12119" y="10334"/>
                  </a:cubicBezTo>
                  <a:cubicBezTo>
                    <a:pt x="12119" y="10481"/>
                    <a:pt x="11277" y="9893"/>
                    <a:pt x="10716" y="9893"/>
                  </a:cubicBezTo>
                  <a:cubicBezTo>
                    <a:pt x="10436" y="9599"/>
                    <a:pt x="9875" y="9893"/>
                    <a:pt x="10716" y="10040"/>
                  </a:cubicBezTo>
                  <a:cubicBezTo>
                    <a:pt x="11277" y="10334"/>
                    <a:pt x="10716" y="10481"/>
                    <a:pt x="10716" y="11068"/>
                  </a:cubicBezTo>
                  <a:cubicBezTo>
                    <a:pt x="10716" y="11215"/>
                    <a:pt x="10436" y="11068"/>
                    <a:pt x="10436" y="11656"/>
                  </a:cubicBezTo>
                  <a:cubicBezTo>
                    <a:pt x="10436" y="12391"/>
                    <a:pt x="10716" y="11656"/>
                    <a:pt x="11558" y="11656"/>
                  </a:cubicBezTo>
                  <a:close/>
                  <a:moveTo>
                    <a:pt x="9594" y="9011"/>
                  </a:moveTo>
                  <a:cubicBezTo>
                    <a:pt x="9875" y="8423"/>
                    <a:pt x="9594" y="8717"/>
                    <a:pt x="9594" y="8276"/>
                  </a:cubicBezTo>
                  <a:cubicBezTo>
                    <a:pt x="9875" y="7836"/>
                    <a:pt x="9033" y="7542"/>
                    <a:pt x="7911" y="7542"/>
                  </a:cubicBezTo>
                  <a:cubicBezTo>
                    <a:pt x="7070" y="7395"/>
                    <a:pt x="6508" y="7542"/>
                    <a:pt x="7070" y="7542"/>
                  </a:cubicBezTo>
                  <a:cubicBezTo>
                    <a:pt x="7350" y="7836"/>
                    <a:pt x="7350" y="7836"/>
                    <a:pt x="7350" y="7983"/>
                  </a:cubicBezTo>
                  <a:cubicBezTo>
                    <a:pt x="7911" y="7983"/>
                    <a:pt x="8192" y="8717"/>
                    <a:pt x="8753" y="9158"/>
                  </a:cubicBezTo>
                  <a:cubicBezTo>
                    <a:pt x="8753" y="9599"/>
                    <a:pt x="9033" y="9452"/>
                    <a:pt x="9594" y="9011"/>
                  </a:cubicBezTo>
                  <a:close/>
                  <a:moveTo>
                    <a:pt x="898" y="14595"/>
                  </a:moveTo>
                  <a:cubicBezTo>
                    <a:pt x="898" y="14448"/>
                    <a:pt x="1459" y="14154"/>
                    <a:pt x="2862" y="13566"/>
                  </a:cubicBezTo>
                  <a:cubicBezTo>
                    <a:pt x="4545" y="12832"/>
                    <a:pt x="3142" y="12832"/>
                    <a:pt x="3984" y="12538"/>
                  </a:cubicBezTo>
                  <a:cubicBezTo>
                    <a:pt x="4825" y="12538"/>
                    <a:pt x="4545" y="12097"/>
                    <a:pt x="4825" y="12097"/>
                  </a:cubicBezTo>
                  <a:cubicBezTo>
                    <a:pt x="5386" y="12097"/>
                    <a:pt x="5667" y="11950"/>
                    <a:pt x="5386" y="11509"/>
                  </a:cubicBezTo>
                  <a:cubicBezTo>
                    <a:pt x="5386" y="11215"/>
                    <a:pt x="5667" y="10481"/>
                    <a:pt x="5386" y="10481"/>
                  </a:cubicBezTo>
                  <a:cubicBezTo>
                    <a:pt x="4825" y="10481"/>
                    <a:pt x="4825" y="11215"/>
                    <a:pt x="4545" y="11215"/>
                  </a:cubicBezTo>
                  <a:cubicBezTo>
                    <a:pt x="3984" y="11215"/>
                    <a:pt x="4825" y="11509"/>
                    <a:pt x="4545" y="11950"/>
                  </a:cubicBezTo>
                  <a:cubicBezTo>
                    <a:pt x="4545" y="12097"/>
                    <a:pt x="4545" y="11656"/>
                    <a:pt x="3984" y="12097"/>
                  </a:cubicBezTo>
                  <a:cubicBezTo>
                    <a:pt x="3703" y="12538"/>
                    <a:pt x="2301" y="13272"/>
                    <a:pt x="1740" y="13566"/>
                  </a:cubicBezTo>
                  <a:cubicBezTo>
                    <a:pt x="1459" y="13713"/>
                    <a:pt x="618" y="14154"/>
                    <a:pt x="57" y="14889"/>
                  </a:cubicBezTo>
                  <a:cubicBezTo>
                    <a:pt x="-224" y="15183"/>
                    <a:pt x="618" y="14889"/>
                    <a:pt x="898" y="14595"/>
                  </a:cubicBezTo>
                  <a:close/>
                  <a:moveTo>
                    <a:pt x="15485" y="8423"/>
                  </a:moveTo>
                  <a:cubicBezTo>
                    <a:pt x="15485" y="8276"/>
                    <a:pt x="15485" y="7983"/>
                    <a:pt x="14644" y="7983"/>
                  </a:cubicBezTo>
                  <a:cubicBezTo>
                    <a:pt x="13802" y="7983"/>
                    <a:pt x="15205" y="7983"/>
                    <a:pt x="14363" y="7542"/>
                  </a:cubicBezTo>
                  <a:cubicBezTo>
                    <a:pt x="13241" y="7101"/>
                    <a:pt x="14644" y="7395"/>
                    <a:pt x="15205" y="7395"/>
                  </a:cubicBezTo>
                  <a:cubicBezTo>
                    <a:pt x="15205" y="7101"/>
                    <a:pt x="14644" y="7101"/>
                    <a:pt x="13802" y="6954"/>
                  </a:cubicBezTo>
                  <a:cubicBezTo>
                    <a:pt x="12960" y="6366"/>
                    <a:pt x="13241" y="7395"/>
                    <a:pt x="12960" y="7101"/>
                  </a:cubicBezTo>
                  <a:cubicBezTo>
                    <a:pt x="12399" y="7101"/>
                    <a:pt x="13241" y="6660"/>
                    <a:pt x="12119" y="6366"/>
                  </a:cubicBezTo>
                  <a:cubicBezTo>
                    <a:pt x="11277" y="6219"/>
                    <a:pt x="11558" y="6660"/>
                    <a:pt x="11277" y="6366"/>
                  </a:cubicBezTo>
                  <a:cubicBezTo>
                    <a:pt x="10436" y="6366"/>
                    <a:pt x="11277" y="6954"/>
                    <a:pt x="10716" y="6954"/>
                  </a:cubicBezTo>
                  <a:cubicBezTo>
                    <a:pt x="9875" y="6660"/>
                    <a:pt x="9594" y="5925"/>
                    <a:pt x="9875" y="5778"/>
                  </a:cubicBezTo>
                  <a:cubicBezTo>
                    <a:pt x="9875" y="5485"/>
                    <a:pt x="9033" y="5044"/>
                    <a:pt x="9594" y="4603"/>
                  </a:cubicBezTo>
                  <a:cubicBezTo>
                    <a:pt x="9875" y="4162"/>
                    <a:pt x="9594" y="4162"/>
                    <a:pt x="9875" y="3721"/>
                  </a:cubicBezTo>
                  <a:cubicBezTo>
                    <a:pt x="10716" y="3427"/>
                    <a:pt x="10436" y="3868"/>
                    <a:pt x="10716" y="3868"/>
                  </a:cubicBezTo>
                  <a:cubicBezTo>
                    <a:pt x="11277" y="3721"/>
                    <a:pt x="11558" y="2693"/>
                    <a:pt x="11558" y="2546"/>
                  </a:cubicBezTo>
                  <a:cubicBezTo>
                    <a:pt x="11558" y="2105"/>
                    <a:pt x="10436" y="1811"/>
                    <a:pt x="11277" y="930"/>
                  </a:cubicBezTo>
                  <a:cubicBezTo>
                    <a:pt x="11558" y="195"/>
                    <a:pt x="11277" y="48"/>
                    <a:pt x="10716" y="489"/>
                  </a:cubicBezTo>
                  <a:cubicBezTo>
                    <a:pt x="9875" y="930"/>
                    <a:pt x="9033" y="-246"/>
                    <a:pt x="7911" y="48"/>
                  </a:cubicBezTo>
                  <a:cubicBezTo>
                    <a:pt x="7070" y="195"/>
                    <a:pt x="7350" y="195"/>
                    <a:pt x="7070" y="930"/>
                  </a:cubicBezTo>
                  <a:cubicBezTo>
                    <a:pt x="6508" y="1664"/>
                    <a:pt x="7350" y="1811"/>
                    <a:pt x="7070" y="2693"/>
                  </a:cubicBezTo>
                  <a:cubicBezTo>
                    <a:pt x="6228" y="3427"/>
                    <a:pt x="7350" y="3281"/>
                    <a:pt x="7070" y="3721"/>
                  </a:cubicBezTo>
                  <a:cubicBezTo>
                    <a:pt x="6508" y="4309"/>
                    <a:pt x="6228" y="3281"/>
                    <a:pt x="5667" y="3427"/>
                  </a:cubicBezTo>
                  <a:cubicBezTo>
                    <a:pt x="5386" y="3427"/>
                    <a:pt x="5386" y="3868"/>
                    <a:pt x="5667" y="3868"/>
                  </a:cubicBezTo>
                  <a:cubicBezTo>
                    <a:pt x="6228" y="4162"/>
                    <a:pt x="5667" y="3868"/>
                    <a:pt x="6228" y="5044"/>
                  </a:cubicBezTo>
                  <a:cubicBezTo>
                    <a:pt x="6228" y="6219"/>
                    <a:pt x="6508" y="5485"/>
                    <a:pt x="7070" y="5925"/>
                  </a:cubicBezTo>
                  <a:cubicBezTo>
                    <a:pt x="7070" y="6366"/>
                    <a:pt x="7350" y="6219"/>
                    <a:pt x="7350" y="5925"/>
                  </a:cubicBezTo>
                  <a:cubicBezTo>
                    <a:pt x="7350" y="5485"/>
                    <a:pt x="7350" y="5485"/>
                    <a:pt x="7911" y="5778"/>
                  </a:cubicBezTo>
                  <a:cubicBezTo>
                    <a:pt x="8192" y="5925"/>
                    <a:pt x="8192" y="6219"/>
                    <a:pt x="7911" y="6219"/>
                  </a:cubicBezTo>
                  <a:cubicBezTo>
                    <a:pt x="7350" y="6366"/>
                    <a:pt x="7070" y="7101"/>
                    <a:pt x="7911" y="7101"/>
                  </a:cubicBezTo>
                  <a:cubicBezTo>
                    <a:pt x="8192" y="6954"/>
                    <a:pt x="8192" y="7395"/>
                    <a:pt x="9033" y="7395"/>
                  </a:cubicBezTo>
                  <a:cubicBezTo>
                    <a:pt x="9594" y="7395"/>
                    <a:pt x="9033" y="7101"/>
                    <a:pt x="9594" y="6954"/>
                  </a:cubicBezTo>
                  <a:cubicBezTo>
                    <a:pt x="9875" y="6954"/>
                    <a:pt x="9875" y="6954"/>
                    <a:pt x="10716" y="7395"/>
                  </a:cubicBezTo>
                  <a:cubicBezTo>
                    <a:pt x="11558" y="7542"/>
                    <a:pt x="11277" y="7983"/>
                    <a:pt x="12119" y="7983"/>
                  </a:cubicBezTo>
                  <a:cubicBezTo>
                    <a:pt x="12399" y="7983"/>
                    <a:pt x="11558" y="7542"/>
                    <a:pt x="11558" y="7101"/>
                  </a:cubicBezTo>
                  <a:cubicBezTo>
                    <a:pt x="11558" y="6954"/>
                    <a:pt x="12399" y="7101"/>
                    <a:pt x="12399" y="7395"/>
                  </a:cubicBezTo>
                  <a:cubicBezTo>
                    <a:pt x="12399" y="7542"/>
                    <a:pt x="12960" y="7542"/>
                    <a:pt x="13241" y="7836"/>
                  </a:cubicBezTo>
                  <a:cubicBezTo>
                    <a:pt x="13241" y="7983"/>
                    <a:pt x="12960" y="8276"/>
                    <a:pt x="13802" y="8423"/>
                  </a:cubicBezTo>
                  <a:cubicBezTo>
                    <a:pt x="15205" y="8717"/>
                    <a:pt x="14644" y="8717"/>
                    <a:pt x="15205" y="9011"/>
                  </a:cubicBezTo>
                  <a:cubicBezTo>
                    <a:pt x="15205" y="9158"/>
                    <a:pt x="15485" y="9011"/>
                    <a:pt x="15485" y="8423"/>
                  </a:cubicBezTo>
                  <a:close/>
                  <a:moveTo>
                    <a:pt x="21095" y="20913"/>
                  </a:moveTo>
                  <a:cubicBezTo>
                    <a:pt x="21095" y="20913"/>
                    <a:pt x="21376" y="20913"/>
                    <a:pt x="21095" y="21060"/>
                  </a:cubicBezTo>
                  <a:cubicBezTo>
                    <a:pt x="20534" y="21354"/>
                    <a:pt x="21376" y="21354"/>
                    <a:pt x="21376" y="21060"/>
                  </a:cubicBezTo>
                  <a:cubicBezTo>
                    <a:pt x="21376" y="20913"/>
                    <a:pt x="21376" y="20913"/>
                    <a:pt x="21376" y="20619"/>
                  </a:cubicBezTo>
                  <a:cubicBezTo>
                    <a:pt x="21376" y="20619"/>
                    <a:pt x="21376" y="20325"/>
                    <a:pt x="21095" y="20325"/>
                  </a:cubicBezTo>
                  <a:cubicBezTo>
                    <a:pt x="21095" y="20325"/>
                    <a:pt x="21095" y="20619"/>
                    <a:pt x="21095" y="20913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213">
              <a:extLst>
                <a:ext uri="{FF2B5EF4-FFF2-40B4-BE49-F238E27FC236}">
                  <a16:creationId xmlns:a16="http://schemas.microsoft.com/office/drawing/2014/main" id="{599DD44D-6728-EBC2-01FE-92B62A40FDAE}"/>
                </a:ext>
              </a:extLst>
            </p:cNvPr>
            <p:cNvSpPr/>
            <p:nvPr/>
          </p:nvSpPr>
          <p:spPr>
            <a:xfrm>
              <a:off x="7275758" y="3122181"/>
              <a:ext cx="255089" cy="20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951" extrusionOk="0">
                  <a:moveTo>
                    <a:pt x="11878" y="6968"/>
                  </a:moveTo>
                  <a:cubicBezTo>
                    <a:pt x="11878" y="7665"/>
                    <a:pt x="11332" y="7665"/>
                    <a:pt x="11332" y="7665"/>
                  </a:cubicBezTo>
                  <a:cubicBezTo>
                    <a:pt x="11332" y="8013"/>
                    <a:pt x="11332" y="8710"/>
                    <a:pt x="11332" y="8710"/>
                  </a:cubicBezTo>
                  <a:cubicBezTo>
                    <a:pt x="11878" y="8710"/>
                    <a:pt x="11332" y="10103"/>
                    <a:pt x="11058" y="10103"/>
                  </a:cubicBezTo>
                  <a:cubicBezTo>
                    <a:pt x="10511" y="10103"/>
                    <a:pt x="11058" y="9058"/>
                    <a:pt x="10511" y="9058"/>
                  </a:cubicBezTo>
                  <a:cubicBezTo>
                    <a:pt x="10238" y="9755"/>
                    <a:pt x="10511" y="8710"/>
                    <a:pt x="9691" y="8013"/>
                  </a:cubicBezTo>
                  <a:cubicBezTo>
                    <a:pt x="9691" y="8013"/>
                    <a:pt x="9691" y="8013"/>
                    <a:pt x="9691" y="9058"/>
                  </a:cubicBezTo>
                  <a:cubicBezTo>
                    <a:pt x="9691" y="10103"/>
                    <a:pt x="8051" y="10800"/>
                    <a:pt x="7777" y="12890"/>
                  </a:cubicBezTo>
                  <a:cubicBezTo>
                    <a:pt x="7777" y="13935"/>
                    <a:pt x="4770" y="13587"/>
                    <a:pt x="4496" y="14632"/>
                  </a:cubicBezTo>
                  <a:cubicBezTo>
                    <a:pt x="3949" y="15329"/>
                    <a:pt x="4496" y="16374"/>
                    <a:pt x="3949" y="15677"/>
                  </a:cubicBezTo>
                  <a:cubicBezTo>
                    <a:pt x="3676" y="15329"/>
                    <a:pt x="3676" y="16374"/>
                    <a:pt x="3676" y="16723"/>
                  </a:cubicBezTo>
                  <a:cubicBezTo>
                    <a:pt x="3949" y="16723"/>
                    <a:pt x="3676" y="16723"/>
                    <a:pt x="3676" y="17419"/>
                  </a:cubicBezTo>
                  <a:cubicBezTo>
                    <a:pt x="3676" y="18465"/>
                    <a:pt x="3129" y="18465"/>
                    <a:pt x="3676" y="18813"/>
                  </a:cubicBezTo>
                  <a:cubicBezTo>
                    <a:pt x="3949" y="19510"/>
                    <a:pt x="3676" y="18813"/>
                    <a:pt x="3129" y="18813"/>
                  </a:cubicBezTo>
                  <a:cubicBezTo>
                    <a:pt x="2856" y="18465"/>
                    <a:pt x="2035" y="18813"/>
                    <a:pt x="2309" y="18465"/>
                  </a:cubicBezTo>
                  <a:cubicBezTo>
                    <a:pt x="2309" y="17768"/>
                    <a:pt x="2035" y="18465"/>
                    <a:pt x="2035" y="17768"/>
                  </a:cubicBezTo>
                  <a:cubicBezTo>
                    <a:pt x="1489" y="17419"/>
                    <a:pt x="2035" y="17768"/>
                    <a:pt x="1489" y="17768"/>
                  </a:cubicBezTo>
                  <a:cubicBezTo>
                    <a:pt x="1215" y="18465"/>
                    <a:pt x="121" y="17768"/>
                    <a:pt x="121" y="16723"/>
                  </a:cubicBezTo>
                  <a:cubicBezTo>
                    <a:pt x="121" y="16723"/>
                    <a:pt x="-152" y="17768"/>
                    <a:pt x="121" y="17768"/>
                  </a:cubicBezTo>
                  <a:cubicBezTo>
                    <a:pt x="668" y="18465"/>
                    <a:pt x="121" y="18813"/>
                    <a:pt x="668" y="18813"/>
                  </a:cubicBezTo>
                  <a:cubicBezTo>
                    <a:pt x="1215" y="18813"/>
                    <a:pt x="1489" y="20206"/>
                    <a:pt x="2035" y="20555"/>
                  </a:cubicBezTo>
                  <a:cubicBezTo>
                    <a:pt x="2856" y="21600"/>
                    <a:pt x="2856" y="20206"/>
                    <a:pt x="3949" y="20555"/>
                  </a:cubicBezTo>
                  <a:cubicBezTo>
                    <a:pt x="5316" y="21252"/>
                    <a:pt x="4770" y="20206"/>
                    <a:pt x="5590" y="20206"/>
                  </a:cubicBezTo>
                  <a:cubicBezTo>
                    <a:pt x="6137" y="20206"/>
                    <a:pt x="5316" y="18465"/>
                    <a:pt x="6957" y="18465"/>
                  </a:cubicBezTo>
                  <a:cubicBezTo>
                    <a:pt x="8051" y="18465"/>
                    <a:pt x="7230" y="18813"/>
                    <a:pt x="7777" y="18813"/>
                  </a:cubicBezTo>
                  <a:cubicBezTo>
                    <a:pt x="8051" y="19510"/>
                    <a:pt x="8871" y="20206"/>
                    <a:pt x="9418" y="19510"/>
                  </a:cubicBezTo>
                  <a:cubicBezTo>
                    <a:pt x="9691" y="18465"/>
                    <a:pt x="11058" y="19510"/>
                    <a:pt x="11058" y="18465"/>
                  </a:cubicBezTo>
                  <a:cubicBezTo>
                    <a:pt x="11332" y="17768"/>
                    <a:pt x="11332" y="17419"/>
                    <a:pt x="11332" y="16723"/>
                  </a:cubicBezTo>
                  <a:cubicBezTo>
                    <a:pt x="11332" y="15677"/>
                    <a:pt x="12699" y="15677"/>
                    <a:pt x="12152" y="15329"/>
                  </a:cubicBezTo>
                  <a:cubicBezTo>
                    <a:pt x="11878" y="15329"/>
                    <a:pt x="11878" y="15329"/>
                    <a:pt x="12152" y="13935"/>
                  </a:cubicBezTo>
                  <a:cubicBezTo>
                    <a:pt x="12152" y="12890"/>
                    <a:pt x="13245" y="13935"/>
                    <a:pt x="13245" y="12890"/>
                  </a:cubicBezTo>
                  <a:cubicBezTo>
                    <a:pt x="13245" y="11845"/>
                    <a:pt x="13245" y="10800"/>
                    <a:pt x="13519" y="9755"/>
                  </a:cubicBezTo>
                  <a:cubicBezTo>
                    <a:pt x="14066" y="8710"/>
                    <a:pt x="14886" y="9058"/>
                    <a:pt x="15980" y="9058"/>
                  </a:cubicBezTo>
                  <a:cubicBezTo>
                    <a:pt x="16800" y="9058"/>
                    <a:pt x="16526" y="8710"/>
                    <a:pt x="17347" y="9755"/>
                  </a:cubicBezTo>
                  <a:cubicBezTo>
                    <a:pt x="18167" y="9755"/>
                    <a:pt x="17347" y="8013"/>
                    <a:pt x="18167" y="9058"/>
                  </a:cubicBezTo>
                  <a:cubicBezTo>
                    <a:pt x="18440" y="9755"/>
                    <a:pt x="18440" y="9058"/>
                    <a:pt x="18987" y="9058"/>
                  </a:cubicBezTo>
                  <a:cubicBezTo>
                    <a:pt x="19261" y="9058"/>
                    <a:pt x="20081" y="9058"/>
                    <a:pt x="19261" y="8013"/>
                  </a:cubicBezTo>
                  <a:cubicBezTo>
                    <a:pt x="18440" y="7665"/>
                    <a:pt x="18440" y="6968"/>
                    <a:pt x="18987" y="6968"/>
                  </a:cubicBezTo>
                  <a:cubicBezTo>
                    <a:pt x="19261" y="6271"/>
                    <a:pt x="18987" y="6968"/>
                    <a:pt x="19807" y="6968"/>
                  </a:cubicBezTo>
                  <a:cubicBezTo>
                    <a:pt x="20628" y="6271"/>
                    <a:pt x="21448" y="6271"/>
                    <a:pt x="20901" y="5226"/>
                  </a:cubicBezTo>
                  <a:cubicBezTo>
                    <a:pt x="20901" y="4877"/>
                    <a:pt x="20628" y="5923"/>
                    <a:pt x="20081" y="5226"/>
                  </a:cubicBezTo>
                  <a:cubicBezTo>
                    <a:pt x="20081" y="4877"/>
                    <a:pt x="19807" y="4877"/>
                    <a:pt x="19807" y="4877"/>
                  </a:cubicBezTo>
                  <a:cubicBezTo>
                    <a:pt x="19261" y="4181"/>
                    <a:pt x="18987" y="3832"/>
                    <a:pt x="18987" y="4181"/>
                  </a:cubicBezTo>
                  <a:cubicBezTo>
                    <a:pt x="18440" y="4181"/>
                    <a:pt x="18440" y="4877"/>
                    <a:pt x="18167" y="4181"/>
                  </a:cubicBezTo>
                  <a:cubicBezTo>
                    <a:pt x="18167" y="3832"/>
                    <a:pt x="18440" y="4181"/>
                    <a:pt x="18440" y="3832"/>
                  </a:cubicBezTo>
                  <a:cubicBezTo>
                    <a:pt x="18167" y="2787"/>
                    <a:pt x="17620" y="3832"/>
                    <a:pt x="17620" y="3135"/>
                  </a:cubicBezTo>
                  <a:cubicBezTo>
                    <a:pt x="17347" y="2787"/>
                    <a:pt x="18167" y="2090"/>
                    <a:pt x="17620" y="1394"/>
                  </a:cubicBezTo>
                  <a:cubicBezTo>
                    <a:pt x="17347" y="1045"/>
                    <a:pt x="17347" y="1394"/>
                    <a:pt x="17347" y="1394"/>
                  </a:cubicBezTo>
                  <a:cubicBezTo>
                    <a:pt x="16800" y="1394"/>
                    <a:pt x="16800" y="0"/>
                    <a:pt x="16526" y="0"/>
                  </a:cubicBezTo>
                  <a:cubicBezTo>
                    <a:pt x="15980" y="0"/>
                    <a:pt x="16526" y="1045"/>
                    <a:pt x="15980" y="1394"/>
                  </a:cubicBezTo>
                  <a:cubicBezTo>
                    <a:pt x="15706" y="2090"/>
                    <a:pt x="15980" y="0"/>
                    <a:pt x="15706" y="0"/>
                  </a:cubicBezTo>
                  <a:cubicBezTo>
                    <a:pt x="15159" y="0"/>
                    <a:pt x="15706" y="348"/>
                    <a:pt x="14886" y="2090"/>
                  </a:cubicBezTo>
                  <a:cubicBezTo>
                    <a:pt x="14339" y="3135"/>
                    <a:pt x="14339" y="2787"/>
                    <a:pt x="14339" y="3135"/>
                  </a:cubicBezTo>
                  <a:cubicBezTo>
                    <a:pt x="14066" y="4181"/>
                    <a:pt x="14066" y="3832"/>
                    <a:pt x="14066" y="4181"/>
                  </a:cubicBezTo>
                  <a:cubicBezTo>
                    <a:pt x="14066" y="5226"/>
                    <a:pt x="13519" y="5226"/>
                    <a:pt x="13519" y="4877"/>
                  </a:cubicBezTo>
                  <a:cubicBezTo>
                    <a:pt x="13245" y="4877"/>
                    <a:pt x="12699" y="5226"/>
                    <a:pt x="12699" y="5226"/>
                  </a:cubicBezTo>
                  <a:cubicBezTo>
                    <a:pt x="12699" y="5923"/>
                    <a:pt x="13519" y="5923"/>
                    <a:pt x="13245" y="6968"/>
                  </a:cubicBezTo>
                  <a:cubicBezTo>
                    <a:pt x="12152" y="7665"/>
                    <a:pt x="12699" y="6271"/>
                    <a:pt x="12152" y="6968"/>
                  </a:cubicBezTo>
                  <a:cubicBezTo>
                    <a:pt x="12699" y="8013"/>
                    <a:pt x="12152" y="7665"/>
                    <a:pt x="12699" y="8710"/>
                  </a:cubicBezTo>
                  <a:cubicBezTo>
                    <a:pt x="12699" y="9755"/>
                    <a:pt x="12699" y="9058"/>
                    <a:pt x="12152" y="9058"/>
                  </a:cubicBezTo>
                  <a:cubicBezTo>
                    <a:pt x="11878" y="9058"/>
                    <a:pt x="11878" y="8710"/>
                    <a:pt x="11878" y="7665"/>
                  </a:cubicBezTo>
                  <a:cubicBezTo>
                    <a:pt x="11878" y="6968"/>
                    <a:pt x="11878" y="6968"/>
                    <a:pt x="11878" y="6968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214">
              <a:extLst>
                <a:ext uri="{FF2B5EF4-FFF2-40B4-BE49-F238E27FC236}">
                  <a16:creationId xmlns:a16="http://schemas.microsoft.com/office/drawing/2014/main" id="{023A7F21-0671-CAB2-AA14-C17E6E706CAE}"/>
                </a:ext>
              </a:extLst>
            </p:cNvPr>
            <p:cNvSpPr/>
            <p:nvPr/>
          </p:nvSpPr>
          <p:spPr>
            <a:xfrm>
              <a:off x="7393518" y="3183682"/>
              <a:ext cx="28857" cy="3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0700" extrusionOk="0">
                  <a:moveTo>
                    <a:pt x="17280" y="2700"/>
                  </a:moveTo>
                  <a:cubicBezTo>
                    <a:pt x="21600" y="-900"/>
                    <a:pt x="17280" y="-900"/>
                    <a:pt x="17280" y="2700"/>
                  </a:cubicBezTo>
                  <a:cubicBezTo>
                    <a:pt x="15120" y="2700"/>
                    <a:pt x="8640" y="8100"/>
                    <a:pt x="0" y="8100"/>
                  </a:cubicBezTo>
                  <a:cubicBezTo>
                    <a:pt x="8640" y="11700"/>
                    <a:pt x="4320" y="17100"/>
                    <a:pt x="8640" y="13500"/>
                  </a:cubicBezTo>
                  <a:cubicBezTo>
                    <a:pt x="10800" y="13500"/>
                    <a:pt x="8640" y="20700"/>
                    <a:pt x="10800" y="20700"/>
                  </a:cubicBezTo>
                  <a:cubicBezTo>
                    <a:pt x="15120" y="20700"/>
                    <a:pt x="17280" y="11700"/>
                    <a:pt x="15120" y="11700"/>
                  </a:cubicBezTo>
                  <a:cubicBezTo>
                    <a:pt x="15120" y="11700"/>
                    <a:pt x="15120" y="8100"/>
                    <a:pt x="15120" y="6300"/>
                  </a:cubicBezTo>
                  <a:cubicBezTo>
                    <a:pt x="15120" y="6300"/>
                    <a:pt x="17280" y="6300"/>
                    <a:pt x="17280" y="27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215">
              <a:extLst>
                <a:ext uri="{FF2B5EF4-FFF2-40B4-BE49-F238E27FC236}">
                  <a16:creationId xmlns:a16="http://schemas.microsoft.com/office/drawing/2014/main" id="{393FEF87-DFC1-DE0B-EAFE-FB3C480941F7}"/>
                </a:ext>
              </a:extLst>
            </p:cNvPr>
            <p:cNvSpPr/>
            <p:nvPr/>
          </p:nvSpPr>
          <p:spPr>
            <a:xfrm>
              <a:off x="7418774" y="3188810"/>
              <a:ext cx="12701" cy="2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3" extrusionOk="0">
                  <a:moveTo>
                    <a:pt x="0" y="2700"/>
                  </a:moveTo>
                  <a:cubicBezTo>
                    <a:pt x="14400" y="0"/>
                    <a:pt x="14400" y="0"/>
                    <a:pt x="14400" y="0"/>
                  </a:cubicBezTo>
                  <a:cubicBezTo>
                    <a:pt x="21600" y="8100"/>
                    <a:pt x="14400" y="2700"/>
                    <a:pt x="21600" y="13500"/>
                  </a:cubicBezTo>
                  <a:cubicBezTo>
                    <a:pt x="21600" y="21600"/>
                    <a:pt x="21600" y="16200"/>
                    <a:pt x="14400" y="16200"/>
                  </a:cubicBezTo>
                  <a:cubicBezTo>
                    <a:pt x="0" y="16200"/>
                    <a:pt x="0" y="13500"/>
                    <a:pt x="0" y="27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Freeform 220">
              <a:extLst>
                <a:ext uri="{FF2B5EF4-FFF2-40B4-BE49-F238E27FC236}">
                  <a16:creationId xmlns:a16="http://schemas.microsoft.com/office/drawing/2014/main" id="{25358FBE-D0B6-22A8-4B72-D9B60AD3A46E}"/>
                </a:ext>
              </a:extLst>
            </p:cNvPr>
            <p:cNvSpPr/>
            <p:nvPr/>
          </p:nvSpPr>
          <p:spPr>
            <a:xfrm>
              <a:off x="7033020" y="3127616"/>
              <a:ext cx="107504" cy="18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607" extrusionOk="0">
                  <a:moveTo>
                    <a:pt x="9818" y="2423"/>
                  </a:moveTo>
                  <a:cubicBezTo>
                    <a:pt x="11127" y="2423"/>
                    <a:pt x="11127" y="1665"/>
                    <a:pt x="11782" y="2802"/>
                  </a:cubicBezTo>
                  <a:cubicBezTo>
                    <a:pt x="11782" y="3938"/>
                    <a:pt x="15709" y="5075"/>
                    <a:pt x="17018" y="6970"/>
                  </a:cubicBezTo>
                  <a:cubicBezTo>
                    <a:pt x="17673" y="8865"/>
                    <a:pt x="17018" y="10002"/>
                    <a:pt x="17018" y="10002"/>
                  </a:cubicBezTo>
                  <a:cubicBezTo>
                    <a:pt x="17018" y="10381"/>
                    <a:pt x="15709" y="11138"/>
                    <a:pt x="17018" y="11896"/>
                  </a:cubicBezTo>
                  <a:cubicBezTo>
                    <a:pt x="17673" y="12275"/>
                    <a:pt x="15055" y="14170"/>
                    <a:pt x="17673" y="15307"/>
                  </a:cubicBezTo>
                  <a:cubicBezTo>
                    <a:pt x="19636" y="16444"/>
                    <a:pt x="18982" y="17581"/>
                    <a:pt x="20945" y="18338"/>
                  </a:cubicBezTo>
                  <a:cubicBezTo>
                    <a:pt x="20945" y="18717"/>
                    <a:pt x="21600" y="20612"/>
                    <a:pt x="20945" y="20233"/>
                  </a:cubicBezTo>
                  <a:cubicBezTo>
                    <a:pt x="19636" y="20233"/>
                    <a:pt x="20945" y="20233"/>
                    <a:pt x="19636" y="19475"/>
                  </a:cubicBezTo>
                  <a:cubicBezTo>
                    <a:pt x="18982" y="19475"/>
                    <a:pt x="19636" y="20233"/>
                    <a:pt x="18982" y="20233"/>
                  </a:cubicBezTo>
                  <a:cubicBezTo>
                    <a:pt x="17018" y="19475"/>
                    <a:pt x="17673" y="21370"/>
                    <a:pt x="17018" y="20233"/>
                  </a:cubicBezTo>
                  <a:cubicBezTo>
                    <a:pt x="15709" y="18717"/>
                    <a:pt x="15055" y="20233"/>
                    <a:pt x="11127" y="17581"/>
                  </a:cubicBezTo>
                  <a:cubicBezTo>
                    <a:pt x="5891" y="14549"/>
                    <a:pt x="5236" y="15307"/>
                    <a:pt x="5891" y="14170"/>
                  </a:cubicBezTo>
                  <a:cubicBezTo>
                    <a:pt x="7200" y="13033"/>
                    <a:pt x="1964" y="11138"/>
                    <a:pt x="3273" y="10381"/>
                  </a:cubicBezTo>
                  <a:cubicBezTo>
                    <a:pt x="3273" y="10002"/>
                    <a:pt x="1964" y="10381"/>
                    <a:pt x="1964" y="8865"/>
                  </a:cubicBezTo>
                  <a:cubicBezTo>
                    <a:pt x="1964" y="6212"/>
                    <a:pt x="0" y="6970"/>
                    <a:pt x="1309" y="5833"/>
                  </a:cubicBezTo>
                  <a:cubicBezTo>
                    <a:pt x="1309" y="5075"/>
                    <a:pt x="1964" y="2802"/>
                    <a:pt x="0" y="907"/>
                  </a:cubicBezTo>
                  <a:cubicBezTo>
                    <a:pt x="0" y="-230"/>
                    <a:pt x="0" y="-230"/>
                    <a:pt x="1309" y="528"/>
                  </a:cubicBezTo>
                  <a:cubicBezTo>
                    <a:pt x="1964" y="907"/>
                    <a:pt x="3273" y="528"/>
                    <a:pt x="3273" y="1665"/>
                  </a:cubicBezTo>
                  <a:cubicBezTo>
                    <a:pt x="3927" y="2423"/>
                    <a:pt x="5236" y="907"/>
                    <a:pt x="5236" y="2423"/>
                  </a:cubicBezTo>
                  <a:cubicBezTo>
                    <a:pt x="5236" y="2802"/>
                    <a:pt x="3927" y="3559"/>
                    <a:pt x="5236" y="3938"/>
                  </a:cubicBezTo>
                  <a:cubicBezTo>
                    <a:pt x="5891" y="4696"/>
                    <a:pt x="5891" y="2423"/>
                    <a:pt x="7855" y="3559"/>
                  </a:cubicBezTo>
                  <a:cubicBezTo>
                    <a:pt x="9164" y="3938"/>
                    <a:pt x="9164" y="3938"/>
                    <a:pt x="9818" y="2423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reeform 221">
              <a:extLst>
                <a:ext uri="{FF2B5EF4-FFF2-40B4-BE49-F238E27FC236}">
                  <a16:creationId xmlns:a16="http://schemas.microsoft.com/office/drawing/2014/main" id="{351816FE-EE63-C72A-58FE-A6393513A154}"/>
                </a:ext>
              </a:extLst>
            </p:cNvPr>
            <p:cNvSpPr/>
            <p:nvPr/>
          </p:nvSpPr>
          <p:spPr>
            <a:xfrm>
              <a:off x="7120640" y="33000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0" y="1080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10800"/>
                    <a:pt x="14400" y="21600"/>
                    <a:pt x="0" y="108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reeform 222">
              <a:extLst>
                <a:ext uri="{FF2B5EF4-FFF2-40B4-BE49-F238E27FC236}">
                  <a16:creationId xmlns:a16="http://schemas.microsoft.com/office/drawing/2014/main" id="{9DCBA001-846E-476D-9ED4-0DD173E3D4E5}"/>
                </a:ext>
              </a:extLst>
            </p:cNvPr>
            <p:cNvSpPr/>
            <p:nvPr/>
          </p:nvSpPr>
          <p:spPr>
            <a:xfrm>
              <a:off x="6900849" y="3162715"/>
              <a:ext cx="1181202" cy="53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03" extrusionOk="0">
                  <a:moveTo>
                    <a:pt x="21518" y="18059"/>
                  </a:moveTo>
                  <a:cubicBezTo>
                    <a:pt x="21216" y="17795"/>
                    <a:pt x="21156" y="18059"/>
                    <a:pt x="21035" y="17795"/>
                  </a:cubicBezTo>
                  <a:cubicBezTo>
                    <a:pt x="21035" y="17663"/>
                    <a:pt x="20734" y="18322"/>
                    <a:pt x="20975" y="17400"/>
                  </a:cubicBezTo>
                  <a:cubicBezTo>
                    <a:pt x="21156" y="16873"/>
                    <a:pt x="20734" y="17005"/>
                    <a:pt x="20734" y="16346"/>
                  </a:cubicBezTo>
                  <a:cubicBezTo>
                    <a:pt x="20673" y="15951"/>
                    <a:pt x="20975" y="16346"/>
                    <a:pt x="20734" y="15820"/>
                  </a:cubicBezTo>
                  <a:cubicBezTo>
                    <a:pt x="20553" y="15424"/>
                    <a:pt x="20492" y="14371"/>
                    <a:pt x="20311" y="13976"/>
                  </a:cubicBezTo>
                  <a:cubicBezTo>
                    <a:pt x="20010" y="13581"/>
                    <a:pt x="19829" y="13712"/>
                    <a:pt x="19648" y="13317"/>
                  </a:cubicBezTo>
                  <a:cubicBezTo>
                    <a:pt x="19286" y="12922"/>
                    <a:pt x="19225" y="13317"/>
                    <a:pt x="18803" y="12659"/>
                  </a:cubicBezTo>
                  <a:cubicBezTo>
                    <a:pt x="18562" y="12132"/>
                    <a:pt x="18381" y="12263"/>
                    <a:pt x="18381" y="11868"/>
                  </a:cubicBezTo>
                  <a:cubicBezTo>
                    <a:pt x="18441" y="11078"/>
                    <a:pt x="18381" y="11078"/>
                    <a:pt x="18260" y="12132"/>
                  </a:cubicBezTo>
                  <a:cubicBezTo>
                    <a:pt x="18260" y="12659"/>
                    <a:pt x="18019" y="12659"/>
                    <a:pt x="17898" y="12263"/>
                  </a:cubicBezTo>
                  <a:cubicBezTo>
                    <a:pt x="17838" y="11868"/>
                    <a:pt x="18200" y="12132"/>
                    <a:pt x="17898" y="11473"/>
                  </a:cubicBezTo>
                  <a:cubicBezTo>
                    <a:pt x="17657" y="11078"/>
                    <a:pt x="17657" y="11342"/>
                    <a:pt x="17536" y="11078"/>
                  </a:cubicBezTo>
                  <a:cubicBezTo>
                    <a:pt x="17536" y="10420"/>
                    <a:pt x="18019" y="11342"/>
                    <a:pt x="18079" y="10683"/>
                  </a:cubicBezTo>
                  <a:cubicBezTo>
                    <a:pt x="18079" y="10288"/>
                    <a:pt x="18441" y="10946"/>
                    <a:pt x="18441" y="10420"/>
                  </a:cubicBezTo>
                  <a:cubicBezTo>
                    <a:pt x="18441" y="9893"/>
                    <a:pt x="17717" y="10683"/>
                    <a:pt x="17657" y="10024"/>
                  </a:cubicBezTo>
                  <a:cubicBezTo>
                    <a:pt x="17476" y="9498"/>
                    <a:pt x="17476" y="9234"/>
                    <a:pt x="17295" y="9234"/>
                  </a:cubicBezTo>
                  <a:cubicBezTo>
                    <a:pt x="16872" y="9234"/>
                    <a:pt x="17295" y="8839"/>
                    <a:pt x="17295" y="8707"/>
                  </a:cubicBezTo>
                  <a:cubicBezTo>
                    <a:pt x="17174" y="8181"/>
                    <a:pt x="17355" y="8444"/>
                    <a:pt x="17536" y="8181"/>
                  </a:cubicBezTo>
                  <a:cubicBezTo>
                    <a:pt x="17657" y="8181"/>
                    <a:pt x="17657" y="7390"/>
                    <a:pt x="18079" y="8049"/>
                  </a:cubicBezTo>
                  <a:cubicBezTo>
                    <a:pt x="18562" y="8707"/>
                    <a:pt x="18562" y="8049"/>
                    <a:pt x="18622" y="8707"/>
                  </a:cubicBezTo>
                  <a:cubicBezTo>
                    <a:pt x="18743" y="9498"/>
                    <a:pt x="18562" y="9498"/>
                    <a:pt x="18622" y="10420"/>
                  </a:cubicBezTo>
                  <a:cubicBezTo>
                    <a:pt x="18803" y="11342"/>
                    <a:pt x="18743" y="10288"/>
                    <a:pt x="18803" y="10420"/>
                  </a:cubicBezTo>
                  <a:cubicBezTo>
                    <a:pt x="18924" y="10946"/>
                    <a:pt x="18803" y="11473"/>
                    <a:pt x="19105" y="11737"/>
                  </a:cubicBezTo>
                  <a:cubicBezTo>
                    <a:pt x="19286" y="11868"/>
                    <a:pt x="19648" y="10024"/>
                    <a:pt x="19768" y="10288"/>
                  </a:cubicBezTo>
                  <a:cubicBezTo>
                    <a:pt x="19829" y="10420"/>
                    <a:pt x="20130" y="10024"/>
                    <a:pt x="20130" y="9893"/>
                  </a:cubicBezTo>
                  <a:cubicBezTo>
                    <a:pt x="20010" y="9629"/>
                    <a:pt x="20311" y="9234"/>
                    <a:pt x="20492" y="9498"/>
                  </a:cubicBezTo>
                  <a:cubicBezTo>
                    <a:pt x="20673" y="9629"/>
                    <a:pt x="21216" y="10420"/>
                    <a:pt x="21518" y="10420"/>
                  </a:cubicBezTo>
                  <a:cubicBezTo>
                    <a:pt x="21518" y="18059"/>
                    <a:pt x="21518" y="18059"/>
                    <a:pt x="21518" y="18059"/>
                  </a:cubicBezTo>
                  <a:close/>
                  <a:moveTo>
                    <a:pt x="10658" y="2122"/>
                  </a:moveTo>
                  <a:cubicBezTo>
                    <a:pt x="10477" y="1727"/>
                    <a:pt x="10537" y="1859"/>
                    <a:pt x="10356" y="1859"/>
                  </a:cubicBezTo>
                  <a:cubicBezTo>
                    <a:pt x="10115" y="1859"/>
                    <a:pt x="9934" y="1727"/>
                    <a:pt x="9813" y="2122"/>
                  </a:cubicBezTo>
                  <a:cubicBezTo>
                    <a:pt x="9753" y="2517"/>
                    <a:pt x="9753" y="2912"/>
                    <a:pt x="9753" y="3307"/>
                  </a:cubicBezTo>
                  <a:cubicBezTo>
                    <a:pt x="9753" y="3703"/>
                    <a:pt x="9572" y="3307"/>
                    <a:pt x="9572" y="3703"/>
                  </a:cubicBezTo>
                  <a:cubicBezTo>
                    <a:pt x="9451" y="4098"/>
                    <a:pt x="9451" y="4098"/>
                    <a:pt x="9572" y="4098"/>
                  </a:cubicBezTo>
                  <a:cubicBezTo>
                    <a:pt x="9632" y="4361"/>
                    <a:pt x="9391" y="4361"/>
                    <a:pt x="9391" y="4756"/>
                  </a:cubicBezTo>
                  <a:cubicBezTo>
                    <a:pt x="9391" y="5020"/>
                    <a:pt x="9391" y="5151"/>
                    <a:pt x="9270" y="5415"/>
                  </a:cubicBezTo>
                  <a:cubicBezTo>
                    <a:pt x="9270" y="5810"/>
                    <a:pt x="8968" y="5415"/>
                    <a:pt x="8908" y="5810"/>
                  </a:cubicBezTo>
                  <a:cubicBezTo>
                    <a:pt x="8787" y="5942"/>
                    <a:pt x="8606" y="5810"/>
                    <a:pt x="8546" y="5546"/>
                  </a:cubicBezTo>
                  <a:cubicBezTo>
                    <a:pt x="8425" y="5546"/>
                    <a:pt x="8606" y="5415"/>
                    <a:pt x="8365" y="5415"/>
                  </a:cubicBezTo>
                  <a:cubicBezTo>
                    <a:pt x="8003" y="5415"/>
                    <a:pt x="8184" y="5942"/>
                    <a:pt x="8063" y="5942"/>
                  </a:cubicBezTo>
                  <a:cubicBezTo>
                    <a:pt x="7882" y="5942"/>
                    <a:pt x="8003" y="6337"/>
                    <a:pt x="7701" y="6205"/>
                  </a:cubicBezTo>
                  <a:cubicBezTo>
                    <a:pt x="7460" y="5942"/>
                    <a:pt x="7460" y="6600"/>
                    <a:pt x="7219" y="6205"/>
                  </a:cubicBezTo>
                  <a:cubicBezTo>
                    <a:pt x="7158" y="5942"/>
                    <a:pt x="7038" y="5546"/>
                    <a:pt x="6977" y="5546"/>
                  </a:cubicBezTo>
                  <a:cubicBezTo>
                    <a:pt x="6857" y="5546"/>
                    <a:pt x="6977" y="5415"/>
                    <a:pt x="6857" y="5151"/>
                  </a:cubicBezTo>
                  <a:cubicBezTo>
                    <a:pt x="6796" y="5151"/>
                    <a:pt x="6857" y="4756"/>
                    <a:pt x="6857" y="4756"/>
                  </a:cubicBezTo>
                  <a:cubicBezTo>
                    <a:pt x="6676" y="4756"/>
                    <a:pt x="6676" y="5151"/>
                    <a:pt x="6676" y="5415"/>
                  </a:cubicBezTo>
                  <a:cubicBezTo>
                    <a:pt x="6495" y="5810"/>
                    <a:pt x="6434" y="6995"/>
                    <a:pt x="6615" y="7259"/>
                  </a:cubicBezTo>
                  <a:cubicBezTo>
                    <a:pt x="6796" y="7390"/>
                    <a:pt x="6495" y="7654"/>
                    <a:pt x="6676" y="8049"/>
                  </a:cubicBezTo>
                  <a:cubicBezTo>
                    <a:pt x="6857" y="8444"/>
                    <a:pt x="6615" y="8444"/>
                    <a:pt x="6796" y="8444"/>
                  </a:cubicBezTo>
                  <a:cubicBezTo>
                    <a:pt x="6977" y="8707"/>
                    <a:pt x="6676" y="8839"/>
                    <a:pt x="6796" y="9103"/>
                  </a:cubicBezTo>
                  <a:cubicBezTo>
                    <a:pt x="6857" y="9234"/>
                    <a:pt x="6977" y="8707"/>
                    <a:pt x="7038" y="9103"/>
                  </a:cubicBezTo>
                  <a:cubicBezTo>
                    <a:pt x="7158" y="9498"/>
                    <a:pt x="6977" y="9498"/>
                    <a:pt x="7038" y="10024"/>
                  </a:cubicBezTo>
                  <a:cubicBezTo>
                    <a:pt x="7339" y="11473"/>
                    <a:pt x="7038" y="11342"/>
                    <a:pt x="7219" y="11342"/>
                  </a:cubicBezTo>
                  <a:cubicBezTo>
                    <a:pt x="7460" y="11342"/>
                    <a:pt x="7520" y="11473"/>
                    <a:pt x="7641" y="11342"/>
                  </a:cubicBezTo>
                  <a:cubicBezTo>
                    <a:pt x="7701" y="10946"/>
                    <a:pt x="8003" y="11342"/>
                    <a:pt x="7882" y="11737"/>
                  </a:cubicBezTo>
                  <a:cubicBezTo>
                    <a:pt x="7882" y="12132"/>
                    <a:pt x="8003" y="11868"/>
                    <a:pt x="8063" y="11737"/>
                  </a:cubicBezTo>
                  <a:cubicBezTo>
                    <a:pt x="8184" y="11473"/>
                    <a:pt x="8365" y="11868"/>
                    <a:pt x="8425" y="11473"/>
                  </a:cubicBezTo>
                  <a:cubicBezTo>
                    <a:pt x="8546" y="11078"/>
                    <a:pt x="8606" y="11737"/>
                    <a:pt x="8727" y="11473"/>
                  </a:cubicBezTo>
                  <a:cubicBezTo>
                    <a:pt x="8787" y="11473"/>
                    <a:pt x="8727" y="11868"/>
                    <a:pt x="8908" y="11737"/>
                  </a:cubicBezTo>
                  <a:cubicBezTo>
                    <a:pt x="9149" y="11473"/>
                    <a:pt x="9270" y="12132"/>
                    <a:pt x="9270" y="12527"/>
                  </a:cubicBezTo>
                  <a:cubicBezTo>
                    <a:pt x="9149" y="13185"/>
                    <a:pt x="9632" y="12263"/>
                    <a:pt x="9813" y="12132"/>
                  </a:cubicBezTo>
                  <a:cubicBezTo>
                    <a:pt x="9934" y="12132"/>
                    <a:pt x="9994" y="11473"/>
                    <a:pt x="9994" y="11342"/>
                  </a:cubicBezTo>
                  <a:cubicBezTo>
                    <a:pt x="9994" y="11078"/>
                    <a:pt x="10115" y="11342"/>
                    <a:pt x="10115" y="10946"/>
                  </a:cubicBezTo>
                  <a:cubicBezTo>
                    <a:pt x="10115" y="10420"/>
                    <a:pt x="10296" y="10946"/>
                    <a:pt x="10175" y="10024"/>
                  </a:cubicBezTo>
                  <a:cubicBezTo>
                    <a:pt x="10115" y="9234"/>
                    <a:pt x="10356" y="9234"/>
                    <a:pt x="10477" y="8839"/>
                  </a:cubicBezTo>
                  <a:cubicBezTo>
                    <a:pt x="10537" y="8444"/>
                    <a:pt x="10718" y="8839"/>
                    <a:pt x="10718" y="8049"/>
                  </a:cubicBezTo>
                  <a:cubicBezTo>
                    <a:pt x="10658" y="7259"/>
                    <a:pt x="10718" y="6600"/>
                    <a:pt x="10839" y="6337"/>
                  </a:cubicBezTo>
                  <a:cubicBezTo>
                    <a:pt x="10899" y="6205"/>
                    <a:pt x="10839" y="5942"/>
                    <a:pt x="11020" y="6205"/>
                  </a:cubicBezTo>
                  <a:cubicBezTo>
                    <a:pt x="11080" y="6600"/>
                    <a:pt x="11382" y="6337"/>
                    <a:pt x="11382" y="6205"/>
                  </a:cubicBezTo>
                  <a:cubicBezTo>
                    <a:pt x="11382" y="5942"/>
                    <a:pt x="10718" y="5151"/>
                    <a:pt x="10839" y="4756"/>
                  </a:cubicBezTo>
                  <a:cubicBezTo>
                    <a:pt x="11020" y="4361"/>
                    <a:pt x="10839" y="4361"/>
                    <a:pt x="10718" y="3703"/>
                  </a:cubicBezTo>
                  <a:cubicBezTo>
                    <a:pt x="10718" y="3307"/>
                    <a:pt x="10537" y="3571"/>
                    <a:pt x="10537" y="3176"/>
                  </a:cubicBezTo>
                  <a:cubicBezTo>
                    <a:pt x="10658" y="2517"/>
                    <a:pt x="10839" y="2912"/>
                    <a:pt x="10839" y="2649"/>
                  </a:cubicBezTo>
                  <a:cubicBezTo>
                    <a:pt x="10839" y="2649"/>
                    <a:pt x="10718" y="2517"/>
                    <a:pt x="10658" y="2254"/>
                  </a:cubicBezTo>
                  <a:cubicBezTo>
                    <a:pt x="10658" y="2122"/>
                    <a:pt x="10658" y="2254"/>
                    <a:pt x="10658" y="2122"/>
                  </a:cubicBezTo>
                  <a:close/>
                  <a:moveTo>
                    <a:pt x="159" y="1463"/>
                  </a:moveTo>
                  <a:cubicBezTo>
                    <a:pt x="340" y="2122"/>
                    <a:pt x="340" y="1859"/>
                    <a:pt x="521" y="2254"/>
                  </a:cubicBezTo>
                  <a:cubicBezTo>
                    <a:pt x="642" y="2912"/>
                    <a:pt x="642" y="2254"/>
                    <a:pt x="883" y="2912"/>
                  </a:cubicBezTo>
                  <a:cubicBezTo>
                    <a:pt x="1064" y="3703"/>
                    <a:pt x="823" y="3307"/>
                    <a:pt x="1064" y="3703"/>
                  </a:cubicBezTo>
                  <a:cubicBezTo>
                    <a:pt x="1245" y="3966"/>
                    <a:pt x="1004" y="4098"/>
                    <a:pt x="1366" y="4493"/>
                  </a:cubicBezTo>
                  <a:cubicBezTo>
                    <a:pt x="1547" y="4756"/>
                    <a:pt x="1728" y="5151"/>
                    <a:pt x="1728" y="5415"/>
                  </a:cubicBezTo>
                  <a:cubicBezTo>
                    <a:pt x="1668" y="5546"/>
                    <a:pt x="1668" y="5415"/>
                    <a:pt x="1849" y="6205"/>
                  </a:cubicBezTo>
                  <a:cubicBezTo>
                    <a:pt x="1909" y="6995"/>
                    <a:pt x="1849" y="6995"/>
                    <a:pt x="2030" y="7259"/>
                  </a:cubicBezTo>
                  <a:cubicBezTo>
                    <a:pt x="2211" y="7390"/>
                    <a:pt x="2030" y="7390"/>
                    <a:pt x="2392" y="8181"/>
                  </a:cubicBezTo>
                  <a:cubicBezTo>
                    <a:pt x="2573" y="8707"/>
                    <a:pt x="2392" y="8839"/>
                    <a:pt x="2452" y="9103"/>
                  </a:cubicBezTo>
                  <a:cubicBezTo>
                    <a:pt x="2633" y="9234"/>
                    <a:pt x="2633" y="9629"/>
                    <a:pt x="2754" y="10288"/>
                  </a:cubicBezTo>
                  <a:cubicBezTo>
                    <a:pt x="2754" y="10683"/>
                    <a:pt x="2935" y="11342"/>
                    <a:pt x="3176" y="11868"/>
                  </a:cubicBezTo>
                  <a:cubicBezTo>
                    <a:pt x="3417" y="12263"/>
                    <a:pt x="3297" y="12263"/>
                    <a:pt x="3659" y="13185"/>
                  </a:cubicBezTo>
                  <a:cubicBezTo>
                    <a:pt x="3960" y="13712"/>
                    <a:pt x="4141" y="13976"/>
                    <a:pt x="4202" y="14634"/>
                  </a:cubicBezTo>
                  <a:cubicBezTo>
                    <a:pt x="4383" y="15029"/>
                    <a:pt x="4564" y="15556"/>
                    <a:pt x="4503" y="14766"/>
                  </a:cubicBezTo>
                  <a:cubicBezTo>
                    <a:pt x="4383" y="13976"/>
                    <a:pt x="4745" y="15161"/>
                    <a:pt x="4745" y="14634"/>
                  </a:cubicBezTo>
                  <a:cubicBezTo>
                    <a:pt x="4865" y="14107"/>
                    <a:pt x="4926" y="15161"/>
                    <a:pt x="5046" y="15029"/>
                  </a:cubicBezTo>
                  <a:cubicBezTo>
                    <a:pt x="5107" y="14766"/>
                    <a:pt x="5107" y="14371"/>
                    <a:pt x="5107" y="13581"/>
                  </a:cubicBezTo>
                  <a:cubicBezTo>
                    <a:pt x="5107" y="12922"/>
                    <a:pt x="5046" y="13185"/>
                    <a:pt x="5107" y="12659"/>
                  </a:cubicBezTo>
                  <a:cubicBezTo>
                    <a:pt x="5227" y="12132"/>
                    <a:pt x="5046" y="12263"/>
                    <a:pt x="5107" y="11737"/>
                  </a:cubicBezTo>
                  <a:cubicBezTo>
                    <a:pt x="5348" y="11342"/>
                    <a:pt x="5107" y="11342"/>
                    <a:pt x="5046" y="10946"/>
                  </a:cubicBezTo>
                  <a:cubicBezTo>
                    <a:pt x="4926" y="10420"/>
                    <a:pt x="4926" y="10288"/>
                    <a:pt x="4745" y="10420"/>
                  </a:cubicBezTo>
                  <a:cubicBezTo>
                    <a:pt x="4684" y="10683"/>
                    <a:pt x="4745" y="10288"/>
                    <a:pt x="4564" y="10420"/>
                  </a:cubicBezTo>
                  <a:cubicBezTo>
                    <a:pt x="4383" y="10946"/>
                    <a:pt x="4745" y="10024"/>
                    <a:pt x="4564" y="10024"/>
                  </a:cubicBezTo>
                  <a:cubicBezTo>
                    <a:pt x="4383" y="10024"/>
                    <a:pt x="4503" y="8707"/>
                    <a:pt x="4322" y="8707"/>
                  </a:cubicBezTo>
                  <a:cubicBezTo>
                    <a:pt x="4021" y="8839"/>
                    <a:pt x="3840" y="8444"/>
                    <a:pt x="3960" y="8049"/>
                  </a:cubicBezTo>
                  <a:cubicBezTo>
                    <a:pt x="4021" y="7785"/>
                    <a:pt x="3840" y="7654"/>
                    <a:pt x="4021" y="7654"/>
                  </a:cubicBezTo>
                  <a:cubicBezTo>
                    <a:pt x="4202" y="7390"/>
                    <a:pt x="4021" y="6600"/>
                    <a:pt x="3840" y="6732"/>
                  </a:cubicBezTo>
                  <a:cubicBezTo>
                    <a:pt x="3659" y="6995"/>
                    <a:pt x="3840" y="6600"/>
                    <a:pt x="3598" y="6337"/>
                  </a:cubicBezTo>
                  <a:cubicBezTo>
                    <a:pt x="3176" y="6337"/>
                    <a:pt x="3478" y="5415"/>
                    <a:pt x="2995" y="5151"/>
                  </a:cubicBezTo>
                  <a:cubicBezTo>
                    <a:pt x="2814" y="5151"/>
                    <a:pt x="2935" y="4756"/>
                    <a:pt x="2814" y="4493"/>
                  </a:cubicBezTo>
                  <a:cubicBezTo>
                    <a:pt x="2573" y="4098"/>
                    <a:pt x="2754" y="5020"/>
                    <a:pt x="2633" y="4756"/>
                  </a:cubicBezTo>
                  <a:cubicBezTo>
                    <a:pt x="2573" y="4493"/>
                    <a:pt x="2452" y="4756"/>
                    <a:pt x="2452" y="4098"/>
                  </a:cubicBezTo>
                  <a:cubicBezTo>
                    <a:pt x="2392" y="3703"/>
                    <a:pt x="2392" y="4098"/>
                    <a:pt x="2271" y="3703"/>
                  </a:cubicBezTo>
                  <a:cubicBezTo>
                    <a:pt x="2211" y="3571"/>
                    <a:pt x="2030" y="2912"/>
                    <a:pt x="1849" y="2649"/>
                  </a:cubicBezTo>
                  <a:cubicBezTo>
                    <a:pt x="1668" y="2649"/>
                    <a:pt x="1668" y="2254"/>
                    <a:pt x="1547" y="2122"/>
                  </a:cubicBezTo>
                  <a:cubicBezTo>
                    <a:pt x="1366" y="2122"/>
                    <a:pt x="1547" y="1727"/>
                    <a:pt x="1366" y="1727"/>
                  </a:cubicBezTo>
                  <a:cubicBezTo>
                    <a:pt x="1245" y="1463"/>
                    <a:pt x="1366" y="1332"/>
                    <a:pt x="1185" y="805"/>
                  </a:cubicBezTo>
                  <a:cubicBezTo>
                    <a:pt x="1004" y="278"/>
                    <a:pt x="1064" y="805"/>
                    <a:pt x="883" y="673"/>
                  </a:cubicBezTo>
                  <a:cubicBezTo>
                    <a:pt x="823" y="410"/>
                    <a:pt x="823" y="673"/>
                    <a:pt x="521" y="673"/>
                  </a:cubicBezTo>
                  <a:cubicBezTo>
                    <a:pt x="159" y="410"/>
                    <a:pt x="461" y="410"/>
                    <a:pt x="159" y="15"/>
                  </a:cubicBezTo>
                  <a:cubicBezTo>
                    <a:pt x="-82" y="-117"/>
                    <a:pt x="-22" y="673"/>
                    <a:pt x="159" y="1463"/>
                  </a:cubicBezTo>
                  <a:close/>
                  <a:moveTo>
                    <a:pt x="4865" y="16215"/>
                  </a:moveTo>
                  <a:cubicBezTo>
                    <a:pt x="4926" y="16215"/>
                    <a:pt x="5107" y="15951"/>
                    <a:pt x="5227" y="16346"/>
                  </a:cubicBezTo>
                  <a:cubicBezTo>
                    <a:pt x="5348" y="16610"/>
                    <a:pt x="5529" y="16215"/>
                    <a:pt x="5409" y="16610"/>
                  </a:cubicBezTo>
                  <a:cubicBezTo>
                    <a:pt x="5348" y="17005"/>
                    <a:pt x="5409" y="16610"/>
                    <a:pt x="6072" y="17400"/>
                  </a:cubicBezTo>
                  <a:cubicBezTo>
                    <a:pt x="6314" y="17663"/>
                    <a:pt x="6434" y="17005"/>
                    <a:pt x="6495" y="17268"/>
                  </a:cubicBezTo>
                  <a:cubicBezTo>
                    <a:pt x="6615" y="17400"/>
                    <a:pt x="6676" y="17268"/>
                    <a:pt x="6977" y="17400"/>
                  </a:cubicBezTo>
                  <a:cubicBezTo>
                    <a:pt x="7219" y="17663"/>
                    <a:pt x="7038" y="17795"/>
                    <a:pt x="7701" y="18059"/>
                  </a:cubicBezTo>
                  <a:cubicBezTo>
                    <a:pt x="8184" y="18322"/>
                    <a:pt x="7701" y="17795"/>
                    <a:pt x="8244" y="18322"/>
                  </a:cubicBezTo>
                  <a:cubicBezTo>
                    <a:pt x="8727" y="18454"/>
                    <a:pt x="8244" y="17663"/>
                    <a:pt x="8727" y="18322"/>
                  </a:cubicBezTo>
                  <a:cubicBezTo>
                    <a:pt x="8968" y="18454"/>
                    <a:pt x="8968" y="18454"/>
                    <a:pt x="9149" y="18717"/>
                  </a:cubicBezTo>
                  <a:cubicBezTo>
                    <a:pt x="9270" y="18849"/>
                    <a:pt x="9270" y="18454"/>
                    <a:pt x="9149" y="18454"/>
                  </a:cubicBezTo>
                  <a:cubicBezTo>
                    <a:pt x="8968" y="18322"/>
                    <a:pt x="9451" y="17268"/>
                    <a:pt x="9089" y="17268"/>
                  </a:cubicBezTo>
                  <a:cubicBezTo>
                    <a:pt x="8787" y="17268"/>
                    <a:pt x="8787" y="17400"/>
                    <a:pt x="8546" y="17268"/>
                  </a:cubicBezTo>
                  <a:cubicBezTo>
                    <a:pt x="8244" y="17005"/>
                    <a:pt x="8425" y="17005"/>
                    <a:pt x="8365" y="16346"/>
                  </a:cubicBezTo>
                  <a:cubicBezTo>
                    <a:pt x="8184" y="15820"/>
                    <a:pt x="8184" y="16610"/>
                    <a:pt x="8063" y="16215"/>
                  </a:cubicBezTo>
                  <a:cubicBezTo>
                    <a:pt x="8003" y="15820"/>
                    <a:pt x="8003" y="16346"/>
                    <a:pt x="7882" y="15951"/>
                  </a:cubicBezTo>
                  <a:cubicBezTo>
                    <a:pt x="7822" y="15820"/>
                    <a:pt x="7701" y="16215"/>
                    <a:pt x="7641" y="15951"/>
                  </a:cubicBezTo>
                  <a:cubicBezTo>
                    <a:pt x="7520" y="15556"/>
                    <a:pt x="7460" y="15424"/>
                    <a:pt x="7339" y="15951"/>
                  </a:cubicBezTo>
                  <a:cubicBezTo>
                    <a:pt x="7219" y="16873"/>
                    <a:pt x="7219" y="16215"/>
                    <a:pt x="6977" y="16215"/>
                  </a:cubicBezTo>
                  <a:cubicBezTo>
                    <a:pt x="6796" y="16215"/>
                    <a:pt x="6796" y="16346"/>
                    <a:pt x="6676" y="16215"/>
                  </a:cubicBezTo>
                  <a:cubicBezTo>
                    <a:pt x="6495" y="15951"/>
                    <a:pt x="6434" y="16346"/>
                    <a:pt x="6314" y="15556"/>
                  </a:cubicBezTo>
                  <a:cubicBezTo>
                    <a:pt x="6253" y="15161"/>
                    <a:pt x="6253" y="15556"/>
                    <a:pt x="6072" y="15424"/>
                  </a:cubicBezTo>
                  <a:cubicBezTo>
                    <a:pt x="5952" y="15161"/>
                    <a:pt x="5952" y="15556"/>
                    <a:pt x="5891" y="15161"/>
                  </a:cubicBezTo>
                  <a:cubicBezTo>
                    <a:pt x="5771" y="15029"/>
                    <a:pt x="5590" y="14766"/>
                    <a:pt x="5590" y="15161"/>
                  </a:cubicBezTo>
                  <a:cubicBezTo>
                    <a:pt x="5590" y="15424"/>
                    <a:pt x="5529" y="15161"/>
                    <a:pt x="5227" y="15029"/>
                  </a:cubicBezTo>
                  <a:cubicBezTo>
                    <a:pt x="5046" y="15029"/>
                    <a:pt x="5107" y="15556"/>
                    <a:pt x="5046" y="15820"/>
                  </a:cubicBezTo>
                  <a:cubicBezTo>
                    <a:pt x="4865" y="15820"/>
                    <a:pt x="5046" y="15951"/>
                    <a:pt x="4865" y="15951"/>
                  </a:cubicBezTo>
                  <a:cubicBezTo>
                    <a:pt x="4745" y="15951"/>
                    <a:pt x="4745" y="16215"/>
                    <a:pt x="4865" y="16215"/>
                  </a:cubicBezTo>
                  <a:close/>
                  <a:moveTo>
                    <a:pt x="20372" y="17400"/>
                  </a:moveTo>
                  <a:cubicBezTo>
                    <a:pt x="20372" y="17663"/>
                    <a:pt x="20311" y="18059"/>
                    <a:pt x="20311" y="18322"/>
                  </a:cubicBezTo>
                  <a:cubicBezTo>
                    <a:pt x="20311" y="18454"/>
                    <a:pt x="20372" y="18059"/>
                    <a:pt x="20553" y="18322"/>
                  </a:cubicBezTo>
                  <a:cubicBezTo>
                    <a:pt x="20734" y="18454"/>
                    <a:pt x="20734" y="17795"/>
                    <a:pt x="20854" y="17795"/>
                  </a:cubicBezTo>
                  <a:cubicBezTo>
                    <a:pt x="20975" y="17795"/>
                    <a:pt x="20854" y="17663"/>
                    <a:pt x="20975" y="17400"/>
                  </a:cubicBezTo>
                  <a:cubicBezTo>
                    <a:pt x="20975" y="17268"/>
                    <a:pt x="21035" y="17268"/>
                    <a:pt x="20975" y="17268"/>
                  </a:cubicBezTo>
                  <a:cubicBezTo>
                    <a:pt x="20854" y="17005"/>
                    <a:pt x="20854" y="17005"/>
                    <a:pt x="20854" y="16873"/>
                  </a:cubicBezTo>
                  <a:cubicBezTo>
                    <a:pt x="20673" y="16873"/>
                    <a:pt x="20372" y="17268"/>
                    <a:pt x="20372" y="17400"/>
                  </a:cubicBezTo>
                  <a:close/>
                  <a:moveTo>
                    <a:pt x="8787" y="16610"/>
                  </a:moveTo>
                  <a:cubicBezTo>
                    <a:pt x="8908" y="16346"/>
                    <a:pt x="9089" y="16346"/>
                    <a:pt x="8968" y="16215"/>
                  </a:cubicBezTo>
                  <a:cubicBezTo>
                    <a:pt x="8968" y="16215"/>
                    <a:pt x="8968" y="16215"/>
                    <a:pt x="8727" y="16215"/>
                  </a:cubicBezTo>
                  <a:cubicBezTo>
                    <a:pt x="8546" y="16215"/>
                    <a:pt x="8365" y="16215"/>
                    <a:pt x="8365" y="16610"/>
                  </a:cubicBezTo>
                  <a:cubicBezTo>
                    <a:pt x="8425" y="16610"/>
                    <a:pt x="8727" y="16873"/>
                    <a:pt x="8787" y="16610"/>
                  </a:cubicBezTo>
                  <a:close/>
                  <a:moveTo>
                    <a:pt x="9632" y="16346"/>
                  </a:moveTo>
                  <a:cubicBezTo>
                    <a:pt x="9632" y="16215"/>
                    <a:pt x="9753" y="16346"/>
                    <a:pt x="9753" y="16346"/>
                  </a:cubicBezTo>
                  <a:cubicBezTo>
                    <a:pt x="9753" y="16215"/>
                    <a:pt x="9753" y="16215"/>
                    <a:pt x="9632" y="16215"/>
                  </a:cubicBezTo>
                  <a:cubicBezTo>
                    <a:pt x="9572" y="16215"/>
                    <a:pt x="9632" y="16346"/>
                    <a:pt x="9632" y="16346"/>
                  </a:cubicBezTo>
                  <a:close/>
                  <a:moveTo>
                    <a:pt x="9451" y="18454"/>
                  </a:moveTo>
                  <a:cubicBezTo>
                    <a:pt x="9632" y="18717"/>
                    <a:pt x="9451" y="18717"/>
                    <a:pt x="9572" y="18849"/>
                  </a:cubicBezTo>
                  <a:cubicBezTo>
                    <a:pt x="9632" y="18849"/>
                    <a:pt x="9632" y="18454"/>
                    <a:pt x="9753" y="18322"/>
                  </a:cubicBezTo>
                  <a:cubicBezTo>
                    <a:pt x="9934" y="18322"/>
                    <a:pt x="9753" y="18059"/>
                    <a:pt x="9632" y="17795"/>
                  </a:cubicBezTo>
                  <a:cubicBezTo>
                    <a:pt x="9572" y="17663"/>
                    <a:pt x="9572" y="18059"/>
                    <a:pt x="9391" y="17795"/>
                  </a:cubicBezTo>
                  <a:cubicBezTo>
                    <a:pt x="9149" y="17663"/>
                    <a:pt x="9149" y="17795"/>
                    <a:pt x="9270" y="18059"/>
                  </a:cubicBezTo>
                  <a:cubicBezTo>
                    <a:pt x="9270" y="18322"/>
                    <a:pt x="9391" y="18322"/>
                    <a:pt x="9451" y="18454"/>
                  </a:cubicBezTo>
                  <a:close/>
                  <a:moveTo>
                    <a:pt x="9934" y="18717"/>
                  </a:moveTo>
                  <a:cubicBezTo>
                    <a:pt x="9813" y="18717"/>
                    <a:pt x="9813" y="18849"/>
                    <a:pt x="10115" y="18849"/>
                  </a:cubicBezTo>
                  <a:cubicBezTo>
                    <a:pt x="10296" y="18849"/>
                    <a:pt x="10175" y="18849"/>
                    <a:pt x="10296" y="18454"/>
                  </a:cubicBezTo>
                  <a:cubicBezTo>
                    <a:pt x="10356" y="18059"/>
                    <a:pt x="10356" y="18059"/>
                    <a:pt x="10175" y="18059"/>
                  </a:cubicBezTo>
                  <a:cubicBezTo>
                    <a:pt x="10115" y="17795"/>
                    <a:pt x="9994" y="18322"/>
                    <a:pt x="9994" y="18322"/>
                  </a:cubicBezTo>
                  <a:cubicBezTo>
                    <a:pt x="9994" y="18454"/>
                    <a:pt x="9994" y="18717"/>
                    <a:pt x="9934" y="18717"/>
                  </a:cubicBezTo>
                  <a:close/>
                  <a:moveTo>
                    <a:pt x="10477" y="19112"/>
                  </a:moveTo>
                  <a:cubicBezTo>
                    <a:pt x="10537" y="19112"/>
                    <a:pt x="10839" y="18849"/>
                    <a:pt x="10899" y="18849"/>
                  </a:cubicBezTo>
                  <a:cubicBezTo>
                    <a:pt x="11020" y="18849"/>
                    <a:pt x="11080" y="18717"/>
                    <a:pt x="11080" y="18717"/>
                  </a:cubicBezTo>
                  <a:cubicBezTo>
                    <a:pt x="11080" y="18849"/>
                    <a:pt x="11201" y="18717"/>
                    <a:pt x="11321" y="18849"/>
                  </a:cubicBezTo>
                  <a:cubicBezTo>
                    <a:pt x="11321" y="18849"/>
                    <a:pt x="11502" y="18849"/>
                    <a:pt x="11382" y="18717"/>
                  </a:cubicBezTo>
                  <a:cubicBezTo>
                    <a:pt x="11321" y="18717"/>
                    <a:pt x="11201" y="18454"/>
                    <a:pt x="11321" y="18717"/>
                  </a:cubicBezTo>
                  <a:cubicBezTo>
                    <a:pt x="11502" y="18717"/>
                    <a:pt x="11502" y="18717"/>
                    <a:pt x="11502" y="18717"/>
                  </a:cubicBezTo>
                  <a:cubicBezTo>
                    <a:pt x="11502" y="18454"/>
                    <a:pt x="11382" y="17795"/>
                    <a:pt x="11321" y="18059"/>
                  </a:cubicBezTo>
                  <a:cubicBezTo>
                    <a:pt x="11201" y="18322"/>
                    <a:pt x="11201" y="17795"/>
                    <a:pt x="11080" y="18059"/>
                  </a:cubicBezTo>
                  <a:cubicBezTo>
                    <a:pt x="11020" y="18322"/>
                    <a:pt x="11020" y="17795"/>
                    <a:pt x="10839" y="17795"/>
                  </a:cubicBezTo>
                  <a:cubicBezTo>
                    <a:pt x="10658" y="17795"/>
                    <a:pt x="10839" y="18322"/>
                    <a:pt x="10899" y="18322"/>
                  </a:cubicBezTo>
                  <a:cubicBezTo>
                    <a:pt x="10899" y="18322"/>
                    <a:pt x="11080" y="18454"/>
                    <a:pt x="11020" y="18454"/>
                  </a:cubicBezTo>
                  <a:cubicBezTo>
                    <a:pt x="10839" y="18454"/>
                    <a:pt x="10899" y="18717"/>
                    <a:pt x="10839" y="18454"/>
                  </a:cubicBezTo>
                  <a:cubicBezTo>
                    <a:pt x="10718" y="18454"/>
                    <a:pt x="10718" y="18322"/>
                    <a:pt x="10658" y="18322"/>
                  </a:cubicBezTo>
                  <a:cubicBezTo>
                    <a:pt x="10537" y="18322"/>
                    <a:pt x="10477" y="18059"/>
                    <a:pt x="10477" y="18322"/>
                  </a:cubicBezTo>
                  <a:cubicBezTo>
                    <a:pt x="10356" y="18454"/>
                    <a:pt x="10296" y="18322"/>
                    <a:pt x="10356" y="18717"/>
                  </a:cubicBezTo>
                  <a:cubicBezTo>
                    <a:pt x="10356" y="18849"/>
                    <a:pt x="10296" y="19112"/>
                    <a:pt x="10477" y="19112"/>
                  </a:cubicBezTo>
                  <a:close/>
                  <a:moveTo>
                    <a:pt x="10658" y="18059"/>
                  </a:moveTo>
                  <a:cubicBezTo>
                    <a:pt x="10658" y="17795"/>
                    <a:pt x="10718" y="17795"/>
                    <a:pt x="10718" y="18059"/>
                  </a:cubicBezTo>
                  <a:cubicBezTo>
                    <a:pt x="10718" y="18059"/>
                    <a:pt x="10658" y="18322"/>
                    <a:pt x="10658" y="18059"/>
                  </a:cubicBezTo>
                  <a:close/>
                  <a:moveTo>
                    <a:pt x="11683" y="18454"/>
                  </a:moveTo>
                  <a:cubicBezTo>
                    <a:pt x="11683" y="18322"/>
                    <a:pt x="11683" y="18322"/>
                    <a:pt x="11683" y="18322"/>
                  </a:cubicBezTo>
                  <a:cubicBezTo>
                    <a:pt x="11563" y="18322"/>
                    <a:pt x="11563" y="18322"/>
                    <a:pt x="11563" y="18322"/>
                  </a:cubicBezTo>
                  <a:cubicBezTo>
                    <a:pt x="11563" y="18454"/>
                    <a:pt x="11563" y="18454"/>
                    <a:pt x="11563" y="18717"/>
                  </a:cubicBezTo>
                  <a:cubicBezTo>
                    <a:pt x="11563" y="18849"/>
                    <a:pt x="11563" y="18454"/>
                    <a:pt x="11683" y="18454"/>
                  </a:cubicBezTo>
                  <a:close/>
                  <a:moveTo>
                    <a:pt x="11683" y="18717"/>
                  </a:moveTo>
                  <a:cubicBezTo>
                    <a:pt x="11683" y="18849"/>
                    <a:pt x="11683" y="18454"/>
                    <a:pt x="11744" y="18454"/>
                  </a:cubicBezTo>
                  <a:cubicBezTo>
                    <a:pt x="11744" y="18454"/>
                    <a:pt x="11744" y="18717"/>
                    <a:pt x="11683" y="18717"/>
                  </a:cubicBezTo>
                  <a:close/>
                  <a:moveTo>
                    <a:pt x="11925" y="18717"/>
                  </a:moveTo>
                  <a:cubicBezTo>
                    <a:pt x="12045" y="18849"/>
                    <a:pt x="12226" y="18717"/>
                    <a:pt x="12287" y="18849"/>
                  </a:cubicBezTo>
                  <a:cubicBezTo>
                    <a:pt x="12407" y="19112"/>
                    <a:pt x="12407" y="18849"/>
                    <a:pt x="12468" y="18849"/>
                  </a:cubicBezTo>
                  <a:cubicBezTo>
                    <a:pt x="12468" y="18849"/>
                    <a:pt x="12468" y="18717"/>
                    <a:pt x="12588" y="18849"/>
                  </a:cubicBezTo>
                  <a:cubicBezTo>
                    <a:pt x="12769" y="18849"/>
                    <a:pt x="12830" y="18717"/>
                    <a:pt x="12830" y="18717"/>
                  </a:cubicBezTo>
                  <a:cubicBezTo>
                    <a:pt x="12950" y="18717"/>
                    <a:pt x="13252" y="18454"/>
                    <a:pt x="13252" y="18454"/>
                  </a:cubicBezTo>
                  <a:cubicBezTo>
                    <a:pt x="13252" y="18322"/>
                    <a:pt x="13312" y="18322"/>
                    <a:pt x="13312" y="17795"/>
                  </a:cubicBezTo>
                  <a:cubicBezTo>
                    <a:pt x="13252" y="17663"/>
                    <a:pt x="13131" y="18059"/>
                    <a:pt x="13252" y="18059"/>
                  </a:cubicBezTo>
                  <a:cubicBezTo>
                    <a:pt x="13252" y="18059"/>
                    <a:pt x="13252" y="18059"/>
                    <a:pt x="13131" y="18322"/>
                  </a:cubicBezTo>
                  <a:cubicBezTo>
                    <a:pt x="12950" y="18322"/>
                    <a:pt x="13131" y="18454"/>
                    <a:pt x="13011" y="18454"/>
                  </a:cubicBezTo>
                  <a:cubicBezTo>
                    <a:pt x="12830" y="18717"/>
                    <a:pt x="12830" y="18059"/>
                    <a:pt x="12769" y="18322"/>
                  </a:cubicBezTo>
                  <a:cubicBezTo>
                    <a:pt x="12649" y="18454"/>
                    <a:pt x="12649" y="18322"/>
                    <a:pt x="12588" y="18454"/>
                  </a:cubicBezTo>
                  <a:cubicBezTo>
                    <a:pt x="12468" y="18454"/>
                    <a:pt x="12407" y="18322"/>
                    <a:pt x="12287" y="18059"/>
                  </a:cubicBezTo>
                  <a:cubicBezTo>
                    <a:pt x="12226" y="18059"/>
                    <a:pt x="12045" y="17795"/>
                    <a:pt x="11925" y="18059"/>
                  </a:cubicBezTo>
                  <a:cubicBezTo>
                    <a:pt x="11864" y="18322"/>
                    <a:pt x="11744" y="18322"/>
                    <a:pt x="11744" y="18717"/>
                  </a:cubicBezTo>
                  <a:cubicBezTo>
                    <a:pt x="11744" y="19112"/>
                    <a:pt x="11864" y="18717"/>
                    <a:pt x="11925" y="18717"/>
                  </a:cubicBezTo>
                  <a:close/>
                  <a:moveTo>
                    <a:pt x="12106" y="14766"/>
                  </a:moveTo>
                  <a:cubicBezTo>
                    <a:pt x="12106" y="15029"/>
                    <a:pt x="12106" y="15951"/>
                    <a:pt x="12106" y="15556"/>
                  </a:cubicBezTo>
                  <a:cubicBezTo>
                    <a:pt x="12045" y="15424"/>
                    <a:pt x="12106" y="14766"/>
                    <a:pt x="12106" y="14766"/>
                  </a:cubicBezTo>
                  <a:close/>
                  <a:moveTo>
                    <a:pt x="13312" y="18322"/>
                  </a:moveTo>
                  <a:cubicBezTo>
                    <a:pt x="13312" y="18322"/>
                    <a:pt x="13433" y="18322"/>
                    <a:pt x="13312" y="18454"/>
                  </a:cubicBezTo>
                  <a:cubicBezTo>
                    <a:pt x="13252" y="18454"/>
                    <a:pt x="13252" y="18454"/>
                    <a:pt x="13312" y="18322"/>
                  </a:cubicBezTo>
                  <a:close/>
                  <a:moveTo>
                    <a:pt x="13433" y="18322"/>
                  </a:moveTo>
                  <a:cubicBezTo>
                    <a:pt x="13433" y="18322"/>
                    <a:pt x="13433" y="18322"/>
                    <a:pt x="13493" y="18059"/>
                  </a:cubicBezTo>
                  <a:cubicBezTo>
                    <a:pt x="13493" y="18059"/>
                    <a:pt x="13433" y="18059"/>
                    <a:pt x="13312" y="18059"/>
                  </a:cubicBezTo>
                  <a:cubicBezTo>
                    <a:pt x="13312" y="18322"/>
                    <a:pt x="13312" y="18322"/>
                    <a:pt x="13433" y="18322"/>
                  </a:cubicBezTo>
                  <a:close/>
                  <a:moveTo>
                    <a:pt x="13493" y="18454"/>
                  </a:moveTo>
                  <a:cubicBezTo>
                    <a:pt x="13674" y="18454"/>
                    <a:pt x="13493" y="18322"/>
                    <a:pt x="13614" y="18322"/>
                  </a:cubicBezTo>
                  <a:cubicBezTo>
                    <a:pt x="13674" y="18322"/>
                    <a:pt x="13614" y="18322"/>
                    <a:pt x="13674" y="18059"/>
                  </a:cubicBezTo>
                  <a:cubicBezTo>
                    <a:pt x="13795" y="18059"/>
                    <a:pt x="13795" y="18059"/>
                    <a:pt x="13674" y="18059"/>
                  </a:cubicBezTo>
                  <a:cubicBezTo>
                    <a:pt x="13614" y="18059"/>
                    <a:pt x="13493" y="18059"/>
                    <a:pt x="13493" y="18059"/>
                  </a:cubicBezTo>
                  <a:cubicBezTo>
                    <a:pt x="13493" y="18322"/>
                    <a:pt x="13493" y="18322"/>
                    <a:pt x="13433" y="18322"/>
                  </a:cubicBezTo>
                  <a:cubicBezTo>
                    <a:pt x="13312" y="18454"/>
                    <a:pt x="13433" y="18454"/>
                    <a:pt x="13493" y="18454"/>
                  </a:cubicBezTo>
                  <a:close/>
                  <a:moveTo>
                    <a:pt x="13855" y="18322"/>
                  </a:moveTo>
                  <a:cubicBezTo>
                    <a:pt x="13976" y="18059"/>
                    <a:pt x="13976" y="17795"/>
                    <a:pt x="13855" y="18059"/>
                  </a:cubicBezTo>
                  <a:cubicBezTo>
                    <a:pt x="13795" y="18322"/>
                    <a:pt x="13795" y="17795"/>
                    <a:pt x="13795" y="18322"/>
                  </a:cubicBezTo>
                  <a:cubicBezTo>
                    <a:pt x="13795" y="18322"/>
                    <a:pt x="13795" y="18454"/>
                    <a:pt x="13855" y="18322"/>
                  </a:cubicBezTo>
                  <a:close/>
                  <a:moveTo>
                    <a:pt x="14217" y="18322"/>
                  </a:moveTo>
                  <a:cubicBezTo>
                    <a:pt x="14398" y="18322"/>
                    <a:pt x="14338" y="17795"/>
                    <a:pt x="14157" y="17795"/>
                  </a:cubicBezTo>
                  <a:cubicBezTo>
                    <a:pt x="13976" y="18059"/>
                    <a:pt x="14036" y="17663"/>
                    <a:pt x="13976" y="18059"/>
                  </a:cubicBezTo>
                  <a:cubicBezTo>
                    <a:pt x="13855" y="18454"/>
                    <a:pt x="14036" y="18322"/>
                    <a:pt x="14217" y="18322"/>
                  </a:cubicBezTo>
                  <a:close/>
                  <a:moveTo>
                    <a:pt x="11744" y="20034"/>
                  </a:moveTo>
                  <a:cubicBezTo>
                    <a:pt x="11925" y="20298"/>
                    <a:pt x="11925" y="20693"/>
                    <a:pt x="11925" y="20561"/>
                  </a:cubicBezTo>
                  <a:cubicBezTo>
                    <a:pt x="12045" y="20561"/>
                    <a:pt x="12045" y="20693"/>
                    <a:pt x="12106" y="20693"/>
                  </a:cubicBezTo>
                  <a:cubicBezTo>
                    <a:pt x="12106" y="20561"/>
                    <a:pt x="12226" y="20561"/>
                    <a:pt x="12226" y="20561"/>
                  </a:cubicBezTo>
                  <a:cubicBezTo>
                    <a:pt x="12287" y="20298"/>
                    <a:pt x="12106" y="19903"/>
                    <a:pt x="12045" y="19903"/>
                  </a:cubicBezTo>
                  <a:cubicBezTo>
                    <a:pt x="11925" y="19639"/>
                    <a:pt x="12045" y="19639"/>
                    <a:pt x="11925" y="19507"/>
                  </a:cubicBezTo>
                  <a:cubicBezTo>
                    <a:pt x="11864" y="19244"/>
                    <a:pt x="11744" y="19507"/>
                    <a:pt x="11683" y="19507"/>
                  </a:cubicBezTo>
                  <a:cubicBezTo>
                    <a:pt x="11683" y="19507"/>
                    <a:pt x="11382" y="19244"/>
                    <a:pt x="11382" y="19639"/>
                  </a:cubicBezTo>
                  <a:cubicBezTo>
                    <a:pt x="11382" y="20034"/>
                    <a:pt x="11563" y="19903"/>
                    <a:pt x="11744" y="20034"/>
                  </a:cubicBezTo>
                  <a:close/>
                  <a:moveTo>
                    <a:pt x="13493" y="21088"/>
                  </a:moveTo>
                  <a:cubicBezTo>
                    <a:pt x="13493" y="21088"/>
                    <a:pt x="13493" y="20693"/>
                    <a:pt x="13433" y="21088"/>
                  </a:cubicBezTo>
                  <a:cubicBezTo>
                    <a:pt x="13312" y="21351"/>
                    <a:pt x="13252" y="21088"/>
                    <a:pt x="13252" y="21351"/>
                  </a:cubicBezTo>
                  <a:cubicBezTo>
                    <a:pt x="13252" y="21483"/>
                    <a:pt x="13433" y="21351"/>
                    <a:pt x="13493" y="21088"/>
                  </a:cubicBezTo>
                  <a:close/>
                  <a:moveTo>
                    <a:pt x="13855" y="20561"/>
                  </a:moveTo>
                  <a:cubicBezTo>
                    <a:pt x="13976" y="20561"/>
                    <a:pt x="13976" y="20561"/>
                    <a:pt x="14157" y="20034"/>
                  </a:cubicBezTo>
                  <a:cubicBezTo>
                    <a:pt x="14217" y="19639"/>
                    <a:pt x="14217" y="19639"/>
                    <a:pt x="14398" y="19507"/>
                  </a:cubicBezTo>
                  <a:cubicBezTo>
                    <a:pt x="14579" y="19112"/>
                    <a:pt x="14700" y="19244"/>
                    <a:pt x="14760" y="19112"/>
                  </a:cubicBezTo>
                  <a:cubicBezTo>
                    <a:pt x="14760" y="18849"/>
                    <a:pt x="14881" y="19112"/>
                    <a:pt x="14941" y="18849"/>
                  </a:cubicBezTo>
                  <a:cubicBezTo>
                    <a:pt x="15062" y="18454"/>
                    <a:pt x="15183" y="18717"/>
                    <a:pt x="15243" y="18454"/>
                  </a:cubicBezTo>
                  <a:cubicBezTo>
                    <a:pt x="15364" y="18322"/>
                    <a:pt x="15424" y="18322"/>
                    <a:pt x="15364" y="18059"/>
                  </a:cubicBezTo>
                  <a:cubicBezTo>
                    <a:pt x="15183" y="18059"/>
                    <a:pt x="15062" y="18322"/>
                    <a:pt x="14941" y="18322"/>
                  </a:cubicBezTo>
                  <a:cubicBezTo>
                    <a:pt x="14881" y="18322"/>
                    <a:pt x="14760" y="18454"/>
                    <a:pt x="14700" y="18322"/>
                  </a:cubicBezTo>
                  <a:cubicBezTo>
                    <a:pt x="14700" y="18322"/>
                    <a:pt x="14579" y="18322"/>
                    <a:pt x="14398" y="18454"/>
                  </a:cubicBezTo>
                  <a:cubicBezTo>
                    <a:pt x="14217" y="18717"/>
                    <a:pt x="14338" y="18717"/>
                    <a:pt x="14157" y="19112"/>
                  </a:cubicBezTo>
                  <a:cubicBezTo>
                    <a:pt x="13976" y="19244"/>
                    <a:pt x="13976" y="19112"/>
                    <a:pt x="13795" y="19507"/>
                  </a:cubicBezTo>
                  <a:cubicBezTo>
                    <a:pt x="13614" y="19639"/>
                    <a:pt x="13614" y="19903"/>
                    <a:pt x="13614" y="20034"/>
                  </a:cubicBezTo>
                  <a:cubicBezTo>
                    <a:pt x="13493" y="20298"/>
                    <a:pt x="13674" y="20298"/>
                    <a:pt x="13614" y="20561"/>
                  </a:cubicBezTo>
                  <a:cubicBezTo>
                    <a:pt x="13493" y="20561"/>
                    <a:pt x="13433" y="20693"/>
                    <a:pt x="13614" y="20693"/>
                  </a:cubicBezTo>
                  <a:cubicBezTo>
                    <a:pt x="13795" y="20956"/>
                    <a:pt x="13795" y="20561"/>
                    <a:pt x="13855" y="20561"/>
                  </a:cubicBezTo>
                  <a:close/>
                  <a:moveTo>
                    <a:pt x="12045" y="14634"/>
                  </a:moveTo>
                  <a:cubicBezTo>
                    <a:pt x="12226" y="14634"/>
                    <a:pt x="11925" y="13976"/>
                    <a:pt x="12045" y="13581"/>
                  </a:cubicBezTo>
                  <a:cubicBezTo>
                    <a:pt x="12106" y="13317"/>
                    <a:pt x="12045" y="12659"/>
                    <a:pt x="12045" y="11868"/>
                  </a:cubicBezTo>
                  <a:cubicBezTo>
                    <a:pt x="12106" y="11078"/>
                    <a:pt x="11864" y="11473"/>
                    <a:pt x="12106" y="10946"/>
                  </a:cubicBezTo>
                  <a:cubicBezTo>
                    <a:pt x="12407" y="10420"/>
                    <a:pt x="12468" y="11078"/>
                    <a:pt x="12287" y="11473"/>
                  </a:cubicBezTo>
                  <a:cubicBezTo>
                    <a:pt x="12226" y="12132"/>
                    <a:pt x="12407" y="12132"/>
                    <a:pt x="12468" y="12527"/>
                  </a:cubicBezTo>
                  <a:cubicBezTo>
                    <a:pt x="12649" y="12922"/>
                    <a:pt x="12407" y="13712"/>
                    <a:pt x="12769" y="13712"/>
                  </a:cubicBezTo>
                  <a:cubicBezTo>
                    <a:pt x="12950" y="13712"/>
                    <a:pt x="12769" y="13317"/>
                    <a:pt x="12950" y="13185"/>
                  </a:cubicBezTo>
                  <a:cubicBezTo>
                    <a:pt x="13131" y="12922"/>
                    <a:pt x="13131" y="13317"/>
                    <a:pt x="13252" y="12922"/>
                  </a:cubicBezTo>
                  <a:cubicBezTo>
                    <a:pt x="13312" y="12263"/>
                    <a:pt x="12830" y="12263"/>
                    <a:pt x="12950" y="11868"/>
                  </a:cubicBezTo>
                  <a:cubicBezTo>
                    <a:pt x="13131" y="11473"/>
                    <a:pt x="12830" y="10683"/>
                    <a:pt x="12649" y="10288"/>
                  </a:cubicBezTo>
                  <a:cubicBezTo>
                    <a:pt x="12407" y="9629"/>
                    <a:pt x="12950" y="9629"/>
                    <a:pt x="13131" y="8839"/>
                  </a:cubicBezTo>
                  <a:cubicBezTo>
                    <a:pt x="13312" y="8049"/>
                    <a:pt x="13433" y="9103"/>
                    <a:pt x="13493" y="8707"/>
                  </a:cubicBezTo>
                  <a:cubicBezTo>
                    <a:pt x="13614" y="8444"/>
                    <a:pt x="13614" y="8181"/>
                    <a:pt x="13252" y="8181"/>
                  </a:cubicBezTo>
                  <a:cubicBezTo>
                    <a:pt x="12830" y="8181"/>
                    <a:pt x="12950" y="8707"/>
                    <a:pt x="12649" y="8707"/>
                  </a:cubicBezTo>
                  <a:cubicBezTo>
                    <a:pt x="12407" y="8444"/>
                    <a:pt x="12468" y="9234"/>
                    <a:pt x="12226" y="9234"/>
                  </a:cubicBezTo>
                  <a:cubicBezTo>
                    <a:pt x="12045" y="9103"/>
                    <a:pt x="12226" y="8839"/>
                    <a:pt x="12045" y="8444"/>
                  </a:cubicBezTo>
                  <a:cubicBezTo>
                    <a:pt x="11744" y="8181"/>
                    <a:pt x="11925" y="6337"/>
                    <a:pt x="12226" y="6732"/>
                  </a:cubicBezTo>
                  <a:cubicBezTo>
                    <a:pt x="12407" y="6995"/>
                    <a:pt x="12588" y="6732"/>
                    <a:pt x="12649" y="6732"/>
                  </a:cubicBezTo>
                  <a:cubicBezTo>
                    <a:pt x="12830" y="6995"/>
                    <a:pt x="13312" y="6600"/>
                    <a:pt x="13433" y="6732"/>
                  </a:cubicBezTo>
                  <a:cubicBezTo>
                    <a:pt x="13433" y="6995"/>
                    <a:pt x="13855" y="7259"/>
                    <a:pt x="14036" y="6600"/>
                  </a:cubicBezTo>
                  <a:cubicBezTo>
                    <a:pt x="14217" y="5942"/>
                    <a:pt x="14398" y="5546"/>
                    <a:pt x="14338" y="5415"/>
                  </a:cubicBezTo>
                  <a:cubicBezTo>
                    <a:pt x="14217" y="5020"/>
                    <a:pt x="14036" y="5546"/>
                    <a:pt x="13855" y="6205"/>
                  </a:cubicBezTo>
                  <a:cubicBezTo>
                    <a:pt x="13795" y="6600"/>
                    <a:pt x="13312" y="5942"/>
                    <a:pt x="13252" y="6205"/>
                  </a:cubicBezTo>
                  <a:cubicBezTo>
                    <a:pt x="13252" y="6337"/>
                    <a:pt x="13011" y="5942"/>
                    <a:pt x="12769" y="5942"/>
                  </a:cubicBezTo>
                  <a:cubicBezTo>
                    <a:pt x="12468" y="6205"/>
                    <a:pt x="12649" y="5810"/>
                    <a:pt x="12468" y="5810"/>
                  </a:cubicBezTo>
                  <a:cubicBezTo>
                    <a:pt x="12407" y="5810"/>
                    <a:pt x="12287" y="5546"/>
                    <a:pt x="12226" y="5810"/>
                  </a:cubicBezTo>
                  <a:cubicBezTo>
                    <a:pt x="12226" y="5942"/>
                    <a:pt x="12106" y="6600"/>
                    <a:pt x="12045" y="6205"/>
                  </a:cubicBezTo>
                  <a:cubicBezTo>
                    <a:pt x="11925" y="5942"/>
                    <a:pt x="11925" y="6600"/>
                    <a:pt x="11864" y="6732"/>
                  </a:cubicBezTo>
                  <a:cubicBezTo>
                    <a:pt x="11683" y="7259"/>
                    <a:pt x="11864" y="7390"/>
                    <a:pt x="11744" y="7390"/>
                  </a:cubicBezTo>
                  <a:cubicBezTo>
                    <a:pt x="11563" y="7654"/>
                    <a:pt x="11744" y="7654"/>
                    <a:pt x="11744" y="8049"/>
                  </a:cubicBezTo>
                  <a:cubicBezTo>
                    <a:pt x="11683" y="8444"/>
                    <a:pt x="11502" y="8707"/>
                    <a:pt x="11563" y="9498"/>
                  </a:cubicBezTo>
                  <a:cubicBezTo>
                    <a:pt x="11563" y="10288"/>
                    <a:pt x="11502" y="9629"/>
                    <a:pt x="11502" y="10288"/>
                  </a:cubicBezTo>
                  <a:cubicBezTo>
                    <a:pt x="11502" y="11078"/>
                    <a:pt x="11201" y="10683"/>
                    <a:pt x="11321" y="11078"/>
                  </a:cubicBezTo>
                  <a:cubicBezTo>
                    <a:pt x="11382" y="11473"/>
                    <a:pt x="11201" y="11078"/>
                    <a:pt x="11321" y="11737"/>
                  </a:cubicBezTo>
                  <a:cubicBezTo>
                    <a:pt x="11382" y="12263"/>
                    <a:pt x="11502" y="11473"/>
                    <a:pt x="11683" y="12132"/>
                  </a:cubicBezTo>
                  <a:cubicBezTo>
                    <a:pt x="11864" y="12922"/>
                    <a:pt x="11502" y="13976"/>
                    <a:pt x="11683" y="14634"/>
                  </a:cubicBezTo>
                  <a:cubicBezTo>
                    <a:pt x="11744" y="15029"/>
                    <a:pt x="11864" y="14634"/>
                    <a:pt x="12045" y="14634"/>
                  </a:cubicBezTo>
                  <a:close/>
                  <a:moveTo>
                    <a:pt x="15062" y="12263"/>
                  </a:moveTo>
                  <a:cubicBezTo>
                    <a:pt x="15183" y="12527"/>
                    <a:pt x="15424" y="11868"/>
                    <a:pt x="15243" y="11473"/>
                  </a:cubicBezTo>
                  <a:cubicBezTo>
                    <a:pt x="15183" y="11078"/>
                    <a:pt x="14760" y="11078"/>
                    <a:pt x="14760" y="11473"/>
                  </a:cubicBezTo>
                  <a:cubicBezTo>
                    <a:pt x="14700" y="11737"/>
                    <a:pt x="14881" y="12132"/>
                    <a:pt x="15062" y="12263"/>
                  </a:cubicBezTo>
                  <a:close/>
                  <a:moveTo>
                    <a:pt x="15786" y="11473"/>
                  </a:moveTo>
                  <a:cubicBezTo>
                    <a:pt x="15786" y="11342"/>
                    <a:pt x="15907" y="11868"/>
                    <a:pt x="16088" y="11737"/>
                  </a:cubicBezTo>
                  <a:cubicBezTo>
                    <a:pt x="16269" y="11342"/>
                    <a:pt x="16450" y="11868"/>
                    <a:pt x="16450" y="11737"/>
                  </a:cubicBezTo>
                  <a:cubicBezTo>
                    <a:pt x="16450" y="11473"/>
                    <a:pt x="16691" y="11868"/>
                    <a:pt x="16872" y="12263"/>
                  </a:cubicBezTo>
                  <a:cubicBezTo>
                    <a:pt x="17174" y="12527"/>
                    <a:pt x="17174" y="12132"/>
                    <a:pt x="16993" y="11473"/>
                  </a:cubicBezTo>
                  <a:cubicBezTo>
                    <a:pt x="16812" y="10946"/>
                    <a:pt x="16812" y="11473"/>
                    <a:pt x="16510" y="11078"/>
                  </a:cubicBezTo>
                  <a:cubicBezTo>
                    <a:pt x="16329" y="10683"/>
                    <a:pt x="16450" y="11078"/>
                    <a:pt x="16148" y="11078"/>
                  </a:cubicBezTo>
                  <a:cubicBezTo>
                    <a:pt x="15786" y="10946"/>
                    <a:pt x="15605" y="11342"/>
                    <a:pt x="15605" y="11737"/>
                  </a:cubicBezTo>
                  <a:cubicBezTo>
                    <a:pt x="15726" y="12263"/>
                    <a:pt x="15726" y="11473"/>
                    <a:pt x="15786" y="11473"/>
                  </a:cubicBezTo>
                  <a:close/>
                  <a:moveTo>
                    <a:pt x="13976" y="9893"/>
                  </a:moveTo>
                  <a:cubicBezTo>
                    <a:pt x="13976" y="9234"/>
                    <a:pt x="14398" y="9629"/>
                    <a:pt x="14398" y="9629"/>
                  </a:cubicBezTo>
                  <a:cubicBezTo>
                    <a:pt x="14398" y="9893"/>
                    <a:pt x="13976" y="10024"/>
                    <a:pt x="13976" y="9893"/>
                  </a:cubicBezTo>
                  <a:close/>
                  <a:moveTo>
                    <a:pt x="14398" y="9893"/>
                  </a:moveTo>
                  <a:cubicBezTo>
                    <a:pt x="14519" y="9498"/>
                    <a:pt x="15062" y="9629"/>
                    <a:pt x="14881" y="9629"/>
                  </a:cubicBezTo>
                  <a:cubicBezTo>
                    <a:pt x="14760" y="9893"/>
                    <a:pt x="14398" y="10024"/>
                    <a:pt x="14398" y="9893"/>
                  </a:cubicBezTo>
                  <a:close/>
                  <a:moveTo>
                    <a:pt x="15545" y="9629"/>
                  </a:moveTo>
                  <a:cubicBezTo>
                    <a:pt x="15726" y="9498"/>
                    <a:pt x="15907" y="9629"/>
                    <a:pt x="15726" y="9234"/>
                  </a:cubicBezTo>
                  <a:cubicBezTo>
                    <a:pt x="15545" y="9103"/>
                    <a:pt x="15424" y="9103"/>
                    <a:pt x="15424" y="9498"/>
                  </a:cubicBezTo>
                  <a:cubicBezTo>
                    <a:pt x="15424" y="9629"/>
                    <a:pt x="15424" y="9629"/>
                    <a:pt x="15545" y="9629"/>
                  </a:cubicBezTo>
                  <a:close/>
                  <a:moveTo>
                    <a:pt x="16510" y="9893"/>
                  </a:moveTo>
                  <a:cubicBezTo>
                    <a:pt x="16631" y="10024"/>
                    <a:pt x="16812" y="10288"/>
                    <a:pt x="16812" y="9893"/>
                  </a:cubicBezTo>
                  <a:cubicBezTo>
                    <a:pt x="16872" y="9629"/>
                    <a:pt x="16812" y="9498"/>
                    <a:pt x="16631" y="9629"/>
                  </a:cubicBezTo>
                  <a:cubicBezTo>
                    <a:pt x="16510" y="9629"/>
                    <a:pt x="16450" y="9893"/>
                    <a:pt x="16510" y="9893"/>
                  </a:cubicBezTo>
                  <a:close/>
                  <a:moveTo>
                    <a:pt x="17114" y="8707"/>
                  </a:moveTo>
                  <a:cubicBezTo>
                    <a:pt x="17114" y="8444"/>
                    <a:pt x="16872" y="8707"/>
                    <a:pt x="16872" y="8707"/>
                  </a:cubicBezTo>
                  <a:cubicBezTo>
                    <a:pt x="16993" y="8839"/>
                    <a:pt x="16993" y="8839"/>
                    <a:pt x="17114" y="9103"/>
                  </a:cubicBezTo>
                  <a:cubicBezTo>
                    <a:pt x="17114" y="9234"/>
                    <a:pt x="17174" y="8707"/>
                    <a:pt x="17114" y="8707"/>
                  </a:cubicBezTo>
                  <a:close/>
                  <a:moveTo>
                    <a:pt x="17114" y="7654"/>
                  </a:moveTo>
                  <a:cubicBezTo>
                    <a:pt x="17114" y="7654"/>
                    <a:pt x="17174" y="8049"/>
                    <a:pt x="17295" y="7785"/>
                  </a:cubicBezTo>
                  <a:cubicBezTo>
                    <a:pt x="17355" y="7785"/>
                    <a:pt x="17174" y="7390"/>
                    <a:pt x="16993" y="7390"/>
                  </a:cubicBezTo>
                  <a:cubicBezTo>
                    <a:pt x="16812" y="7654"/>
                    <a:pt x="16691" y="7654"/>
                    <a:pt x="16812" y="7785"/>
                  </a:cubicBezTo>
                  <a:cubicBezTo>
                    <a:pt x="16872" y="7785"/>
                    <a:pt x="16993" y="8049"/>
                    <a:pt x="17114" y="8049"/>
                  </a:cubicBezTo>
                  <a:cubicBezTo>
                    <a:pt x="17174" y="7785"/>
                    <a:pt x="16993" y="7654"/>
                    <a:pt x="17114" y="7654"/>
                  </a:cubicBezTo>
                  <a:close/>
                  <a:moveTo>
                    <a:pt x="15786" y="8181"/>
                  </a:moveTo>
                  <a:cubicBezTo>
                    <a:pt x="15726" y="7785"/>
                    <a:pt x="15605" y="7390"/>
                    <a:pt x="15605" y="6995"/>
                  </a:cubicBezTo>
                  <a:cubicBezTo>
                    <a:pt x="15726" y="6732"/>
                    <a:pt x="15786" y="6732"/>
                    <a:pt x="15967" y="6995"/>
                  </a:cubicBezTo>
                  <a:cubicBezTo>
                    <a:pt x="16148" y="7259"/>
                    <a:pt x="16088" y="6732"/>
                    <a:pt x="15907" y="6600"/>
                  </a:cubicBezTo>
                  <a:cubicBezTo>
                    <a:pt x="15726" y="6337"/>
                    <a:pt x="15907" y="6205"/>
                    <a:pt x="15967" y="6205"/>
                  </a:cubicBezTo>
                  <a:cubicBezTo>
                    <a:pt x="16088" y="5942"/>
                    <a:pt x="16088" y="5415"/>
                    <a:pt x="15907" y="5415"/>
                  </a:cubicBezTo>
                  <a:cubicBezTo>
                    <a:pt x="15726" y="5546"/>
                    <a:pt x="15605" y="6600"/>
                    <a:pt x="15605" y="6337"/>
                  </a:cubicBezTo>
                  <a:cubicBezTo>
                    <a:pt x="15545" y="5942"/>
                    <a:pt x="15605" y="6205"/>
                    <a:pt x="15726" y="5546"/>
                  </a:cubicBezTo>
                  <a:cubicBezTo>
                    <a:pt x="15786" y="5151"/>
                    <a:pt x="15605" y="5151"/>
                    <a:pt x="15605" y="5020"/>
                  </a:cubicBezTo>
                  <a:cubicBezTo>
                    <a:pt x="15726" y="4756"/>
                    <a:pt x="15786" y="4361"/>
                    <a:pt x="15605" y="4493"/>
                  </a:cubicBezTo>
                  <a:cubicBezTo>
                    <a:pt x="15424" y="5020"/>
                    <a:pt x="15424" y="5810"/>
                    <a:pt x="15424" y="6205"/>
                  </a:cubicBezTo>
                  <a:cubicBezTo>
                    <a:pt x="15545" y="6337"/>
                    <a:pt x="15424" y="6600"/>
                    <a:pt x="15545" y="6732"/>
                  </a:cubicBezTo>
                  <a:cubicBezTo>
                    <a:pt x="15605" y="7259"/>
                    <a:pt x="15424" y="7390"/>
                    <a:pt x="15605" y="7785"/>
                  </a:cubicBezTo>
                  <a:cubicBezTo>
                    <a:pt x="15726" y="8181"/>
                    <a:pt x="15786" y="8707"/>
                    <a:pt x="15907" y="8707"/>
                  </a:cubicBezTo>
                  <a:cubicBezTo>
                    <a:pt x="15907" y="8444"/>
                    <a:pt x="15907" y="8444"/>
                    <a:pt x="15786" y="8181"/>
                  </a:cubicBezTo>
                  <a:close/>
                  <a:moveTo>
                    <a:pt x="15786" y="4756"/>
                  </a:moveTo>
                  <a:cubicBezTo>
                    <a:pt x="15786" y="4361"/>
                    <a:pt x="15907" y="3703"/>
                    <a:pt x="15967" y="4098"/>
                  </a:cubicBezTo>
                  <a:cubicBezTo>
                    <a:pt x="16088" y="4361"/>
                    <a:pt x="15786" y="5151"/>
                    <a:pt x="15786" y="4756"/>
                  </a:cubicBezTo>
                  <a:close/>
                  <a:moveTo>
                    <a:pt x="12769" y="14371"/>
                  </a:moveTo>
                  <a:cubicBezTo>
                    <a:pt x="12769" y="14107"/>
                    <a:pt x="12769" y="13712"/>
                    <a:pt x="12769" y="13976"/>
                  </a:cubicBezTo>
                  <a:cubicBezTo>
                    <a:pt x="12830" y="14371"/>
                    <a:pt x="12830" y="14634"/>
                    <a:pt x="12769" y="14371"/>
                  </a:cubicBezTo>
                  <a:close/>
                  <a:moveTo>
                    <a:pt x="13131" y="14107"/>
                  </a:moveTo>
                  <a:cubicBezTo>
                    <a:pt x="13131" y="13976"/>
                    <a:pt x="13131" y="13712"/>
                    <a:pt x="13131" y="13581"/>
                  </a:cubicBezTo>
                  <a:cubicBezTo>
                    <a:pt x="13252" y="13185"/>
                    <a:pt x="12950" y="13317"/>
                    <a:pt x="12950" y="13712"/>
                  </a:cubicBezTo>
                  <a:cubicBezTo>
                    <a:pt x="13011" y="13976"/>
                    <a:pt x="12830" y="14634"/>
                    <a:pt x="13011" y="14371"/>
                  </a:cubicBezTo>
                  <a:cubicBezTo>
                    <a:pt x="13131" y="14107"/>
                    <a:pt x="13131" y="14107"/>
                    <a:pt x="13131" y="14107"/>
                  </a:cubicBezTo>
                  <a:close/>
                  <a:moveTo>
                    <a:pt x="13252" y="14634"/>
                  </a:moveTo>
                  <a:cubicBezTo>
                    <a:pt x="13312" y="14107"/>
                    <a:pt x="13493" y="14634"/>
                    <a:pt x="13312" y="14107"/>
                  </a:cubicBezTo>
                  <a:cubicBezTo>
                    <a:pt x="13131" y="13581"/>
                    <a:pt x="13493" y="13712"/>
                    <a:pt x="13433" y="13185"/>
                  </a:cubicBezTo>
                  <a:cubicBezTo>
                    <a:pt x="13312" y="12659"/>
                    <a:pt x="13252" y="13317"/>
                    <a:pt x="13252" y="13976"/>
                  </a:cubicBezTo>
                  <a:cubicBezTo>
                    <a:pt x="13252" y="14634"/>
                    <a:pt x="12950" y="14634"/>
                    <a:pt x="13131" y="14766"/>
                  </a:cubicBezTo>
                  <a:cubicBezTo>
                    <a:pt x="13252" y="14766"/>
                    <a:pt x="13252" y="14766"/>
                    <a:pt x="13252" y="14634"/>
                  </a:cubicBezTo>
                  <a:close/>
                  <a:moveTo>
                    <a:pt x="13252" y="9498"/>
                  </a:moveTo>
                  <a:cubicBezTo>
                    <a:pt x="13252" y="9103"/>
                    <a:pt x="13252" y="8839"/>
                    <a:pt x="13312" y="8839"/>
                  </a:cubicBezTo>
                  <a:cubicBezTo>
                    <a:pt x="13433" y="8839"/>
                    <a:pt x="13252" y="9498"/>
                    <a:pt x="13252" y="9498"/>
                  </a:cubicBezTo>
                  <a:close/>
                  <a:moveTo>
                    <a:pt x="13493" y="9103"/>
                  </a:moveTo>
                  <a:cubicBezTo>
                    <a:pt x="13614" y="8839"/>
                    <a:pt x="13614" y="9234"/>
                    <a:pt x="13493" y="9234"/>
                  </a:cubicBezTo>
                  <a:cubicBezTo>
                    <a:pt x="13493" y="9498"/>
                    <a:pt x="13433" y="9103"/>
                    <a:pt x="13493" y="9103"/>
                  </a:cubicBezTo>
                  <a:close/>
                  <a:moveTo>
                    <a:pt x="15424" y="8181"/>
                  </a:moveTo>
                  <a:cubicBezTo>
                    <a:pt x="15424" y="8444"/>
                    <a:pt x="15545" y="8444"/>
                    <a:pt x="15545" y="8049"/>
                  </a:cubicBezTo>
                  <a:cubicBezTo>
                    <a:pt x="15545" y="7785"/>
                    <a:pt x="15424" y="7654"/>
                    <a:pt x="15424" y="7785"/>
                  </a:cubicBezTo>
                  <a:cubicBezTo>
                    <a:pt x="15364" y="8049"/>
                    <a:pt x="15364" y="8049"/>
                    <a:pt x="15424" y="8181"/>
                  </a:cubicBezTo>
                  <a:close/>
                  <a:moveTo>
                    <a:pt x="17295" y="17663"/>
                  </a:moveTo>
                  <a:cubicBezTo>
                    <a:pt x="17114" y="17795"/>
                    <a:pt x="17355" y="16346"/>
                    <a:pt x="17476" y="16873"/>
                  </a:cubicBezTo>
                  <a:cubicBezTo>
                    <a:pt x="17476" y="17005"/>
                    <a:pt x="17476" y="17400"/>
                    <a:pt x="17295" y="17663"/>
                  </a:cubicBezTo>
                  <a:close/>
                  <a:moveTo>
                    <a:pt x="18622" y="16215"/>
                  </a:moveTo>
                  <a:cubicBezTo>
                    <a:pt x="18562" y="16346"/>
                    <a:pt x="18562" y="15029"/>
                    <a:pt x="18743" y="15556"/>
                  </a:cubicBezTo>
                  <a:cubicBezTo>
                    <a:pt x="18803" y="15951"/>
                    <a:pt x="18803" y="16215"/>
                    <a:pt x="18622" y="16215"/>
                  </a:cubicBezTo>
                  <a:close/>
                  <a:moveTo>
                    <a:pt x="14700" y="17400"/>
                  </a:moveTo>
                  <a:cubicBezTo>
                    <a:pt x="14760" y="17268"/>
                    <a:pt x="15183" y="17005"/>
                    <a:pt x="15183" y="17268"/>
                  </a:cubicBezTo>
                  <a:cubicBezTo>
                    <a:pt x="15183" y="17400"/>
                    <a:pt x="14519" y="17663"/>
                    <a:pt x="14700" y="17400"/>
                  </a:cubicBezTo>
                  <a:close/>
                  <a:moveTo>
                    <a:pt x="10115" y="12263"/>
                  </a:moveTo>
                  <a:cubicBezTo>
                    <a:pt x="10115" y="11868"/>
                    <a:pt x="10115" y="11473"/>
                    <a:pt x="9994" y="11737"/>
                  </a:cubicBezTo>
                  <a:cubicBezTo>
                    <a:pt x="9934" y="11868"/>
                    <a:pt x="9994" y="12132"/>
                    <a:pt x="9994" y="12527"/>
                  </a:cubicBezTo>
                  <a:cubicBezTo>
                    <a:pt x="9934" y="12659"/>
                    <a:pt x="9994" y="12659"/>
                    <a:pt x="10115" y="12263"/>
                  </a:cubicBezTo>
                  <a:close/>
                  <a:moveTo>
                    <a:pt x="5952" y="11473"/>
                  </a:moveTo>
                  <a:cubicBezTo>
                    <a:pt x="6072" y="11342"/>
                    <a:pt x="6133" y="11737"/>
                    <a:pt x="6253" y="11342"/>
                  </a:cubicBezTo>
                  <a:cubicBezTo>
                    <a:pt x="6314" y="11078"/>
                    <a:pt x="6253" y="10946"/>
                    <a:pt x="6072" y="10683"/>
                  </a:cubicBezTo>
                  <a:cubicBezTo>
                    <a:pt x="5891" y="10420"/>
                    <a:pt x="5891" y="11078"/>
                    <a:pt x="5891" y="11473"/>
                  </a:cubicBezTo>
                  <a:cubicBezTo>
                    <a:pt x="5952" y="11473"/>
                    <a:pt x="5952" y="11737"/>
                    <a:pt x="5952" y="11473"/>
                  </a:cubicBezTo>
                  <a:close/>
                  <a:moveTo>
                    <a:pt x="4926" y="10024"/>
                  </a:moveTo>
                  <a:cubicBezTo>
                    <a:pt x="5107" y="10024"/>
                    <a:pt x="5046" y="10946"/>
                    <a:pt x="5227" y="11078"/>
                  </a:cubicBezTo>
                  <a:cubicBezTo>
                    <a:pt x="5348" y="11342"/>
                    <a:pt x="5348" y="11473"/>
                    <a:pt x="5529" y="11342"/>
                  </a:cubicBezTo>
                  <a:cubicBezTo>
                    <a:pt x="5590" y="11342"/>
                    <a:pt x="5409" y="11078"/>
                    <a:pt x="5409" y="10946"/>
                  </a:cubicBezTo>
                  <a:cubicBezTo>
                    <a:pt x="5529" y="10683"/>
                    <a:pt x="5529" y="10683"/>
                    <a:pt x="5348" y="10683"/>
                  </a:cubicBezTo>
                  <a:cubicBezTo>
                    <a:pt x="5107" y="10420"/>
                    <a:pt x="5348" y="9234"/>
                    <a:pt x="4926" y="9234"/>
                  </a:cubicBezTo>
                  <a:cubicBezTo>
                    <a:pt x="4745" y="9498"/>
                    <a:pt x="4865" y="9629"/>
                    <a:pt x="4745" y="9893"/>
                  </a:cubicBezTo>
                  <a:cubicBezTo>
                    <a:pt x="4564" y="10024"/>
                    <a:pt x="4865" y="10024"/>
                    <a:pt x="4926" y="10024"/>
                  </a:cubicBezTo>
                  <a:close/>
                  <a:moveTo>
                    <a:pt x="6253" y="1859"/>
                  </a:moveTo>
                  <a:cubicBezTo>
                    <a:pt x="6253" y="1859"/>
                    <a:pt x="6072" y="2254"/>
                    <a:pt x="6133" y="2517"/>
                  </a:cubicBezTo>
                  <a:cubicBezTo>
                    <a:pt x="6253" y="2517"/>
                    <a:pt x="6072" y="2649"/>
                    <a:pt x="6133" y="2649"/>
                  </a:cubicBezTo>
                  <a:cubicBezTo>
                    <a:pt x="6314" y="2912"/>
                    <a:pt x="6253" y="2122"/>
                    <a:pt x="6253" y="1859"/>
                  </a:cubicBezTo>
                  <a:close/>
                  <a:moveTo>
                    <a:pt x="461" y="4098"/>
                  </a:moveTo>
                  <a:cubicBezTo>
                    <a:pt x="521" y="4361"/>
                    <a:pt x="642" y="4493"/>
                    <a:pt x="642" y="4361"/>
                  </a:cubicBezTo>
                  <a:cubicBezTo>
                    <a:pt x="521" y="4098"/>
                    <a:pt x="340" y="3571"/>
                    <a:pt x="280" y="3703"/>
                  </a:cubicBezTo>
                  <a:cubicBezTo>
                    <a:pt x="280" y="3966"/>
                    <a:pt x="280" y="4098"/>
                    <a:pt x="461" y="4098"/>
                  </a:cubicBezTo>
                  <a:close/>
                  <a:moveTo>
                    <a:pt x="1185" y="6600"/>
                  </a:moveTo>
                  <a:cubicBezTo>
                    <a:pt x="1245" y="6995"/>
                    <a:pt x="1366" y="6205"/>
                    <a:pt x="1245" y="5942"/>
                  </a:cubicBezTo>
                  <a:cubicBezTo>
                    <a:pt x="1064" y="5810"/>
                    <a:pt x="1064" y="5415"/>
                    <a:pt x="883" y="5415"/>
                  </a:cubicBezTo>
                  <a:cubicBezTo>
                    <a:pt x="823" y="5546"/>
                    <a:pt x="1004" y="5942"/>
                    <a:pt x="1185" y="6600"/>
                  </a:cubicBezTo>
                  <a:close/>
                  <a:moveTo>
                    <a:pt x="1668" y="8707"/>
                  </a:moveTo>
                  <a:cubicBezTo>
                    <a:pt x="1728" y="8444"/>
                    <a:pt x="2030" y="9498"/>
                    <a:pt x="1909" y="9629"/>
                  </a:cubicBezTo>
                  <a:cubicBezTo>
                    <a:pt x="1849" y="9629"/>
                    <a:pt x="1487" y="8839"/>
                    <a:pt x="1668" y="8707"/>
                  </a:cubicBezTo>
                  <a:close/>
                  <a:moveTo>
                    <a:pt x="2090" y="10024"/>
                  </a:moveTo>
                  <a:cubicBezTo>
                    <a:pt x="2090" y="9893"/>
                    <a:pt x="2271" y="10288"/>
                    <a:pt x="2211" y="10420"/>
                  </a:cubicBezTo>
                  <a:cubicBezTo>
                    <a:pt x="2211" y="10420"/>
                    <a:pt x="2030" y="10288"/>
                    <a:pt x="2090" y="10024"/>
                  </a:cubicBezTo>
                  <a:close/>
                  <a:moveTo>
                    <a:pt x="2271" y="11078"/>
                  </a:moveTo>
                  <a:cubicBezTo>
                    <a:pt x="2392" y="11078"/>
                    <a:pt x="2452" y="11737"/>
                    <a:pt x="2452" y="11473"/>
                  </a:cubicBezTo>
                  <a:cubicBezTo>
                    <a:pt x="2573" y="11342"/>
                    <a:pt x="2392" y="10420"/>
                    <a:pt x="2271" y="10683"/>
                  </a:cubicBezTo>
                  <a:cubicBezTo>
                    <a:pt x="2211" y="10946"/>
                    <a:pt x="2271" y="11078"/>
                    <a:pt x="2271" y="11078"/>
                  </a:cubicBezTo>
                  <a:close/>
                  <a:moveTo>
                    <a:pt x="4383" y="8181"/>
                  </a:moveTo>
                  <a:cubicBezTo>
                    <a:pt x="4202" y="8444"/>
                    <a:pt x="4322" y="7785"/>
                    <a:pt x="4383" y="7785"/>
                  </a:cubicBezTo>
                  <a:cubicBezTo>
                    <a:pt x="4503" y="7785"/>
                    <a:pt x="4503" y="8181"/>
                    <a:pt x="4383" y="8181"/>
                  </a:cubicBezTo>
                  <a:close/>
                  <a:moveTo>
                    <a:pt x="4503" y="7390"/>
                  </a:moveTo>
                  <a:cubicBezTo>
                    <a:pt x="4383" y="7259"/>
                    <a:pt x="4383" y="7390"/>
                    <a:pt x="4383" y="7654"/>
                  </a:cubicBezTo>
                  <a:cubicBezTo>
                    <a:pt x="4383" y="7785"/>
                    <a:pt x="4684" y="7785"/>
                    <a:pt x="4684" y="7785"/>
                  </a:cubicBezTo>
                  <a:cubicBezTo>
                    <a:pt x="4684" y="7785"/>
                    <a:pt x="4564" y="7654"/>
                    <a:pt x="4503" y="7390"/>
                  </a:cubicBezTo>
                  <a:close/>
                  <a:moveTo>
                    <a:pt x="3116" y="4493"/>
                  </a:moveTo>
                  <a:cubicBezTo>
                    <a:pt x="3176" y="4756"/>
                    <a:pt x="3116" y="5151"/>
                    <a:pt x="2995" y="5151"/>
                  </a:cubicBezTo>
                  <a:cubicBezTo>
                    <a:pt x="2935" y="5020"/>
                    <a:pt x="2995" y="4493"/>
                    <a:pt x="3116" y="4493"/>
                  </a:cubicBezTo>
                  <a:close/>
                  <a:moveTo>
                    <a:pt x="3960" y="6205"/>
                  </a:moveTo>
                  <a:cubicBezTo>
                    <a:pt x="3960" y="6205"/>
                    <a:pt x="4021" y="6600"/>
                    <a:pt x="3960" y="6600"/>
                  </a:cubicBezTo>
                  <a:cubicBezTo>
                    <a:pt x="3840" y="6600"/>
                    <a:pt x="3840" y="6205"/>
                    <a:pt x="3960" y="6205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5810"/>
                    <a:pt x="3478" y="5546"/>
                  </a:cubicBezTo>
                  <a:cubicBezTo>
                    <a:pt x="3478" y="5415"/>
                    <a:pt x="3297" y="5151"/>
                    <a:pt x="3176" y="5415"/>
                  </a:cubicBezTo>
                  <a:cubicBezTo>
                    <a:pt x="3176" y="5415"/>
                    <a:pt x="3297" y="5415"/>
                    <a:pt x="3417" y="5546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6337"/>
                    <a:pt x="3417" y="6205"/>
                  </a:cubicBezTo>
                  <a:cubicBezTo>
                    <a:pt x="3417" y="5942"/>
                    <a:pt x="3297" y="5415"/>
                    <a:pt x="3417" y="5546"/>
                  </a:cubicBezTo>
                  <a:close/>
                  <a:moveTo>
                    <a:pt x="3779" y="6337"/>
                  </a:moveTo>
                  <a:cubicBezTo>
                    <a:pt x="3779" y="6205"/>
                    <a:pt x="3598" y="6205"/>
                    <a:pt x="3598" y="5942"/>
                  </a:cubicBezTo>
                  <a:cubicBezTo>
                    <a:pt x="3478" y="5810"/>
                    <a:pt x="3478" y="5942"/>
                    <a:pt x="3478" y="6205"/>
                  </a:cubicBezTo>
                  <a:cubicBezTo>
                    <a:pt x="3478" y="6337"/>
                    <a:pt x="3478" y="6337"/>
                    <a:pt x="3598" y="6337"/>
                  </a:cubicBezTo>
                  <a:cubicBezTo>
                    <a:pt x="3659" y="6337"/>
                    <a:pt x="3779" y="6600"/>
                    <a:pt x="3779" y="6337"/>
                  </a:cubicBezTo>
                  <a:close/>
                  <a:moveTo>
                    <a:pt x="3659" y="6205"/>
                  </a:moveTo>
                  <a:cubicBezTo>
                    <a:pt x="3779" y="6205"/>
                    <a:pt x="3779" y="6205"/>
                    <a:pt x="3779" y="6205"/>
                  </a:cubicBezTo>
                  <a:cubicBezTo>
                    <a:pt x="3779" y="5942"/>
                    <a:pt x="3598" y="5810"/>
                    <a:pt x="3598" y="5942"/>
                  </a:cubicBezTo>
                  <a:cubicBezTo>
                    <a:pt x="3598" y="5942"/>
                    <a:pt x="3598" y="5942"/>
                    <a:pt x="3659" y="6205"/>
                  </a:cubicBezTo>
                  <a:close/>
                  <a:moveTo>
                    <a:pt x="3840" y="6337"/>
                  </a:moveTo>
                  <a:cubicBezTo>
                    <a:pt x="3840" y="6732"/>
                    <a:pt x="3840" y="6732"/>
                    <a:pt x="3840" y="6732"/>
                  </a:cubicBezTo>
                  <a:cubicBezTo>
                    <a:pt x="3779" y="6732"/>
                    <a:pt x="3779" y="6337"/>
                    <a:pt x="3840" y="6337"/>
                  </a:cubicBezTo>
                  <a:close/>
                  <a:moveTo>
                    <a:pt x="1487" y="8049"/>
                  </a:moveTo>
                  <a:cubicBezTo>
                    <a:pt x="1366" y="7785"/>
                    <a:pt x="1487" y="7654"/>
                    <a:pt x="1547" y="7654"/>
                  </a:cubicBezTo>
                  <a:cubicBezTo>
                    <a:pt x="1668" y="7785"/>
                    <a:pt x="1547" y="8181"/>
                    <a:pt x="1487" y="8049"/>
                  </a:cubicBezTo>
                  <a:close/>
                  <a:moveTo>
                    <a:pt x="19829" y="9629"/>
                  </a:moveTo>
                  <a:cubicBezTo>
                    <a:pt x="20130" y="9629"/>
                    <a:pt x="19949" y="9498"/>
                    <a:pt x="19587" y="9498"/>
                  </a:cubicBezTo>
                  <a:cubicBezTo>
                    <a:pt x="19225" y="9498"/>
                    <a:pt x="19406" y="9498"/>
                    <a:pt x="19587" y="9629"/>
                  </a:cubicBezTo>
                  <a:cubicBezTo>
                    <a:pt x="19587" y="9893"/>
                    <a:pt x="19587" y="9893"/>
                    <a:pt x="19829" y="9629"/>
                  </a:cubicBezTo>
                  <a:close/>
                  <a:moveTo>
                    <a:pt x="19648" y="8707"/>
                  </a:moveTo>
                  <a:cubicBezTo>
                    <a:pt x="19587" y="8444"/>
                    <a:pt x="19648" y="8181"/>
                    <a:pt x="19406" y="8181"/>
                  </a:cubicBezTo>
                  <a:cubicBezTo>
                    <a:pt x="19105" y="8049"/>
                    <a:pt x="19286" y="8444"/>
                    <a:pt x="19406" y="8707"/>
                  </a:cubicBezTo>
                  <a:cubicBezTo>
                    <a:pt x="19587" y="8707"/>
                    <a:pt x="19406" y="9103"/>
                    <a:pt x="19648" y="8839"/>
                  </a:cubicBezTo>
                  <a:cubicBezTo>
                    <a:pt x="19768" y="8839"/>
                    <a:pt x="19768" y="8839"/>
                    <a:pt x="19648" y="8707"/>
                  </a:cubicBezTo>
                  <a:close/>
                  <a:moveTo>
                    <a:pt x="16510" y="17663"/>
                  </a:moveTo>
                  <a:cubicBezTo>
                    <a:pt x="16329" y="17268"/>
                    <a:pt x="16510" y="17400"/>
                    <a:pt x="16510" y="17663"/>
                  </a:cubicBezTo>
                  <a:cubicBezTo>
                    <a:pt x="16631" y="17663"/>
                    <a:pt x="16510" y="17795"/>
                    <a:pt x="16510" y="17663"/>
                  </a:cubicBezTo>
                  <a:close/>
                  <a:moveTo>
                    <a:pt x="17898" y="15029"/>
                  </a:moveTo>
                  <a:cubicBezTo>
                    <a:pt x="17898" y="14371"/>
                    <a:pt x="18019" y="14766"/>
                    <a:pt x="18019" y="14766"/>
                  </a:cubicBezTo>
                  <a:cubicBezTo>
                    <a:pt x="18019" y="15029"/>
                    <a:pt x="17898" y="15161"/>
                    <a:pt x="17898" y="15029"/>
                  </a:cubicBezTo>
                  <a:close/>
                  <a:moveTo>
                    <a:pt x="18019" y="15161"/>
                  </a:moveTo>
                  <a:cubicBezTo>
                    <a:pt x="18019" y="14634"/>
                    <a:pt x="18200" y="13976"/>
                    <a:pt x="18200" y="14107"/>
                  </a:cubicBezTo>
                  <a:cubicBezTo>
                    <a:pt x="18200" y="14371"/>
                    <a:pt x="18019" y="15161"/>
                    <a:pt x="18019" y="15161"/>
                  </a:cubicBezTo>
                  <a:close/>
                  <a:moveTo>
                    <a:pt x="15605" y="18059"/>
                  </a:moveTo>
                  <a:cubicBezTo>
                    <a:pt x="15545" y="17795"/>
                    <a:pt x="15605" y="17795"/>
                    <a:pt x="15726" y="17795"/>
                  </a:cubicBezTo>
                  <a:cubicBezTo>
                    <a:pt x="15786" y="18059"/>
                    <a:pt x="15726" y="18059"/>
                    <a:pt x="15605" y="18059"/>
                  </a:cubicBezTo>
                  <a:close/>
                  <a:moveTo>
                    <a:pt x="18743" y="15424"/>
                  </a:moveTo>
                  <a:cubicBezTo>
                    <a:pt x="18622" y="15424"/>
                    <a:pt x="18622" y="15161"/>
                    <a:pt x="18622" y="15161"/>
                  </a:cubicBezTo>
                  <a:cubicBezTo>
                    <a:pt x="18622" y="15424"/>
                    <a:pt x="18622" y="15424"/>
                    <a:pt x="18622" y="15424"/>
                  </a:cubicBezTo>
                  <a:cubicBezTo>
                    <a:pt x="18743" y="15556"/>
                    <a:pt x="18743" y="15556"/>
                    <a:pt x="18803" y="15820"/>
                  </a:cubicBezTo>
                  <a:cubicBezTo>
                    <a:pt x="18803" y="15820"/>
                    <a:pt x="18803" y="15556"/>
                    <a:pt x="18743" y="15424"/>
                  </a:cubicBezTo>
                  <a:close/>
                  <a:moveTo>
                    <a:pt x="18924" y="15029"/>
                  </a:moveTo>
                  <a:cubicBezTo>
                    <a:pt x="18924" y="14371"/>
                    <a:pt x="18803" y="14107"/>
                    <a:pt x="18743" y="14634"/>
                  </a:cubicBezTo>
                  <a:cubicBezTo>
                    <a:pt x="18743" y="14766"/>
                    <a:pt x="18622" y="14634"/>
                    <a:pt x="18622" y="14766"/>
                  </a:cubicBezTo>
                  <a:cubicBezTo>
                    <a:pt x="18622" y="14766"/>
                    <a:pt x="18743" y="14766"/>
                    <a:pt x="18743" y="15029"/>
                  </a:cubicBezTo>
                  <a:cubicBezTo>
                    <a:pt x="18622" y="15424"/>
                    <a:pt x="18743" y="15424"/>
                    <a:pt x="18803" y="15556"/>
                  </a:cubicBezTo>
                  <a:cubicBezTo>
                    <a:pt x="18924" y="15556"/>
                    <a:pt x="18924" y="15424"/>
                    <a:pt x="18924" y="15029"/>
                  </a:cubicBezTo>
                  <a:close/>
                  <a:moveTo>
                    <a:pt x="20854" y="18322"/>
                  </a:moveTo>
                  <a:cubicBezTo>
                    <a:pt x="20975" y="18322"/>
                    <a:pt x="20854" y="18059"/>
                    <a:pt x="20854" y="18059"/>
                  </a:cubicBezTo>
                  <a:cubicBezTo>
                    <a:pt x="20854" y="17795"/>
                    <a:pt x="20854" y="17795"/>
                    <a:pt x="20734" y="18059"/>
                  </a:cubicBezTo>
                  <a:cubicBezTo>
                    <a:pt x="20734" y="18322"/>
                    <a:pt x="20734" y="18322"/>
                    <a:pt x="20854" y="18322"/>
                  </a:cubicBezTo>
                  <a:close/>
                  <a:moveTo>
                    <a:pt x="14700" y="10420"/>
                  </a:moveTo>
                  <a:cubicBezTo>
                    <a:pt x="14760" y="10683"/>
                    <a:pt x="14760" y="10420"/>
                    <a:pt x="14760" y="10288"/>
                  </a:cubicBezTo>
                  <a:cubicBezTo>
                    <a:pt x="14700" y="10024"/>
                    <a:pt x="14760" y="9893"/>
                    <a:pt x="14700" y="9893"/>
                  </a:cubicBezTo>
                  <a:cubicBezTo>
                    <a:pt x="14700" y="10024"/>
                    <a:pt x="14700" y="10288"/>
                    <a:pt x="14700" y="10420"/>
                  </a:cubicBezTo>
                  <a:close/>
                  <a:moveTo>
                    <a:pt x="15364" y="7785"/>
                  </a:moveTo>
                  <a:cubicBezTo>
                    <a:pt x="15364" y="7654"/>
                    <a:pt x="15364" y="8049"/>
                    <a:pt x="15364" y="8049"/>
                  </a:cubicBezTo>
                  <a:cubicBezTo>
                    <a:pt x="15243" y="8049"/>
                    <a:pt x="15243" y="7785"/>
                    <a:pt x="15364" y="7785"/>
                  </a:cubicBezTo>
                  <a:close/>
                  <a:moveTo>
                    <a:pt x="15545" y="8444"/>
                  </a:moveTo>
                  <a:cubicBezTo>
                    <a:pt x="15605" y="8181"/>
                    <a:pt x="15726" y="8181"/>
                    <a:pt x="15605" y="8444"/>
                  </a:cubicBezTo>
                  <a:cubicBezTo>
                    <a:pt x="15605" y="8707"/>
                    <a:pt x="15545" y="8444"/>
                    <a:pt x="15545" y="8444"/>
                  </a:cubicBezTo>
                  <a:close/>
                  <a:moveTo>
                    <a:pt x="15605" y="12263"/>
                  </a:moveTo>
                  <a:cubicBezTo>
                    <a:pt x="15605" y="12132"/>
                    <a:pt x="15907" y="11737"/>
                    <a:pt x="15907" y="11868"/>
                  </a:cubicBezTo>
                  <a:cubicBezTo>
                    <a:pt x="15786" y="12132"/>
                    <a:pt x="15726" y="12263"/>
                    <a:pt x="15605" y="12263"/>
                  </a:cubicBezTo>
                  <a:close/>
                  <a:moveTo>
                    <a:pt x="15364" y="8444"/>
                  </a:moveTo>
                  <a:cubicBezTo>
                    <a:pt x="15243" y="8444"/>
                    <a:pt x="15364" y="8181"/>
                    <a:pt x="15364" y="8181"/>
                  </a:cubicBezTo>
                  <a:cubicBezTo>
                    <a:pt x="15424" y="8444"/>
                    <a:pt x="15424" y="8444"/>
                    <a:pt x="15364" y="8444"/>
                  </a:cubicBezTo>
                  <a:close/>
                  <a:moveTo>
                    <a:pt x="16812" y="8707"/>
                  </a:moveTo>
                  <a:cubicBezTo>
                    <a:pt x="16812" y="8444"/>
                    <a:pt x="16872" y="8444"/>
                    <a:pt x="16993" y="8444"/>
                  </a:cubicBezTo>
                  <a:cubicBezTo>
                    <a:pt x="17114" y="8444"/>
                    <a:pt x="16812" y="8707"/>
                    <a:pt x="16812" y="8707"/>
                  </a:cubicBezTo>
                  <a:close/>
                  <a:moveTo>
                    <a:pt x="4503" y="6337"/>
                  </a:moveTo>
                  <a:cubicBezTo>
                    <a:pt x="4383" y="6205"/>
                    <a:pt x="4202" y="5942"/>
                    <a:pt x="4383" y="5810"/>
                  </a:cubicBezTo>
                  <a:cubicBezTo>
                    <a:pt x="4564" y="5546"/>
                    <a:pt x="4503" y="6337"/>
                    <a:pt x="4503" y="6337"/>
                  </a:cubicBezTo>
                  <a:close/>
                  <a:moveTo>
                    <a:pt x="4202" y="5942"/>
                  </a:moveTo>
                  <a:cubicBezTo>
                    <a:pt x="4202" y="5810"/>
                    <a:pt x="4322" y="5942"/>
                    <a:pt x="4202" y="6205"/>
                  </a:cubicBezTo>
                  <a:cubicBezTo>
                    <a:pt x="4202" y="6205"/>
                    <a:pt x="4141" y="5942"/>
                    <a:pt x="4202" y="5942"/>
                  </a:cubicBezTo>
                  <a:close/>
                  <a:moveTo>
                    <a:pt x="4202" y="6337"/>
                  </a:moveTo>
                  <a:cubicBezTo>
                    <a:pt x="4202" y="6205"/>
                    <a:pt x="4322" y="6205"/>
                    <a:pt x="4322" y="6337"/>
                  </a:cubicBezTo>
                  <a:cubicBezTo>
                    <a:pt x="4322" y="6337"/>
                    <a:pt x="4322" y="6600"/>
                    <a:pt x="4202" y="6337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Freeform 223">
              <a:extLst>
                <a:ext uri="{FF2B5EF4-FFF2-40B4-BE49-F238E27FC236}">
                  <a16:creationId xmlns:a16="http://schemas.microsoft.com/office/drawing/2014/main" id="{5642654F-61C6-3AB9-6ED0-B0396B03F8FF}"/>
                </a:ext>
              </a:extLst>
            </p:cNvPr>
            <p:cNvSpPr/>
            <p:nvPr/>
          </p:nvSpPr>
          <p:spPr>
            <a:xfrm>
              <a:off x="5731322" y="2487715"/>
              <a:ext cx="22022" cy="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9897" extrusionOk="0">
                  <a:moveTo>
                    <a:pt x="10629" y="19897"/>
                  </a:moveTo>
                  <a:cubicBezTo>
                    <a:pt x="10629" y="19897"/>
                    <a:pt x="10629" y="19897"/>
                    <a:pt x="7543" y="19897"/>
                  </a:cubicBezTo>
                  <a:cubicBezTo>
                    <a:pt x="7543" y="19897"/>
                    <a:pt x="1372" y="19897"/>
                    <a:pt x="1372" y="18626"/>
                  </a:cubicBezTo>
                  <a:cubicBezTo>
                    <a:pt x="1372" y="8462"/>
                    <a:pt x="-1714" y="9732"/>
                    <a:pt x="1372" y="4650"/>
                  </a:cubicBezTo>
                  <a:cubicBezTo>
                    <a:pt x="7543" y="2109"/>
                    <a:pt x="7543" y="-1703"/>
                    <a:pt x="10629" y="838"/>
                  </a:cubicBezTo>
                  <a:cubicBezTo>
                    <a:pt x="16800" y="2109"/>
                    <a:pt x="19886" y="4650"/>
                    <a:pt x="16800" y="5921"/>
                  </a:cubicBezTo>
                  <a:cubicBezTo>
                    <a:pt x="16800" y="9732"/>
                    <a:pt x="19886" y="9732"/>
                    <a:pt x="19886" y="12273"/>
                  </a:cubicBezTo>
                  <a:cubicBezTo>
                    <a:pt x="19886" y="16085"/>
                    <a:pt x="16800" y="19897"/>
                    <a:pt x="10629" y="19897"/>
                  </a:cubicBezTo>
                  <a:cubicBezTo>
                    <a:pt x="10629" y="19897"/>
                    <a:pt x="10629" y="19897"/>
                    <a:pt x="10629" y="19897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Freeform 224">
              <a:extLst>
                <a:ext uri="{FF2B5EF4-FFF2-40B4-BE49-F238E27FC236}">
                  <a16:creationId xmlns:a16="http://schemas.microsoft.com/office/drawing/2014/main" id="{C133FDA1-D177-00AB-7F61-05A1534A1F33}"/>
                </a:ext>
              </a:extLst>
            </p:cNvPr>
            <p:cNvSpPr/>
            <p:nvPr/>
          </p:nvSpPr>
          <p:spPr>
            <a:xfrm>
              <a:off x="5871739" y="2479852"/>
              <a:ext cx="12701" cy="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0" y="21600"/>
                    <a:pt x="5400" y="9257"/>
                    <a:pt x="0" y="9257"/>
                  </a:cubicBezTo>
                  <a:cubicBezTo>
                    <a:pt x="5400" y="3086"/>
                    <a:pt x="0" y="3086"/>
                    <a:pt x="5400" y="3086"/>
                  </a:cubicBezTo>
                  <a:cubicBezTo>
                    <a:pt x="16200" y="9257"/>
                    <a:pt x="5400" y="0"/>
                    <a:pt x="16200" y="0"/>
                  </a:cubicBezTo>
                  <a:cubicBezTo>
                    <a:pt x="21600" y="0"/>
                    <a:pt x="16200" y="9257"/>
                    <a:pt x="16200" y="12343"/>
                  </a:cubicBezTo>
                  <a:cubicBezTo>
                    <a:pt x="16200" y="12343"/>
                    <a:pt x="5400" y="18514"/>
                    <a:pt x="5400" y="2160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Freeform 225">
              <a:extLst>
                <a:ext uri="{FF2B5EF4-FFF2-40B4-BE49-F238E27FC236}">
                  <a16:creationId xmlns:a16="http://schemas.microsoft.com/office/drawing/2014/main" id="{5CFC2274-07AE-85D1-957F-7C7594B0B279}"/>
                </a:ext>
              </a:extLst>
            </p:cNvPr>
            <p:cNvSpPr/>
            <p:nvPr/>
          </p:nvSpPr>
          <p:spPr>
            <a:xfrm>
              <a:off x="5739676" y="2490106"/>
              <a:ext cx="141808" cy="11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1" extrusionOk="0">
                  <a:moveTo>
                    <a:pt x="20595" y="2274"/>
                  </a:moveTo>
                  <a:cubicBezTo>
                    <a:pt x="20093" y="2274"/>
                    <a:pt x="20595" y="0"/>
                    <a:pt x="20093" y="0"/>
                  </a:cubicBezTo>
                  <a:cubicBezTo>
                    <a:pt x="19088" y="3411"/>
                    <a:pt x="20093" y="0"/>
                    <a:pt x="19088" y="2274"/>
                  </a:cubicBezTo>
                  <a:cubicBezTo>
                    <a:pt x="18586" y="3411"/>
                    <a:pt x="17581" y="3411"/>
                    <a:pt x="17079" y="5116"/>
                  </a:cubicBezTo>
                  <a:cubicBezTo>
                    <a:pt x="15572" y="6821"/>
                    <a:pt x="14065" y="8526"/>
                    <a:pt x="13060" y="8526"/>
                  </a:cubicBezTo>
                  <a:cubicBezTo>
                    <a:pt x="13060" y="9095"/>
                    <a:pt x="14567" y="8526"/>
                    <a:pt x="13060" y="10232"/>
                  </a:cubicBezTo>
                  <a:cubicBezTo>
                    <a:pt x="11553" y="13074"/>
                    <a:pt x="8540" y="10232"/>
                    <a:pt x="5526" y="11368"/>
                  </a:cubicBezTo>
                  <a:cubicBezTo>
                    <a:pt x="3014" y="11937"/>
                    <a:pt x="3014" y="11937"/>
                    <a:pt x="3014" y="11368"/>
                  </a:cubicBezTo>
                  <a:cubicBezTo>
                    <a:pt x="3014" y="9095"/>
                    <a:pt x="2512" y="10232"/>
                    <a:pt x="1507" y="10232"/>
                  </a:cubicBezTo>
                  <a:cubicBezTo>
                    <a:pt x="0" y="10232"/>
                    <a:pt x="1507" y="8526"/>
                    <a:pt x="1507" y="8526"/>
                  </a:cubicBezTo>
                  <a:cubicBezTo>
                    <a:pt x="1507" y="7389"/>
                    <a:pt x="502" y="8526"/>
                    <a:pt x="502" y="8526"/>
                  </a:cubicBezTo>
                  <a:cubicBezTo>
                    <a:pt x="502" y="8526"/>
                    <a:pt x="502" y="8526"/>
                    <a:pt x="0" y="8526"/>
                  </a:cubicBezTo>
                  <a:cubicBezTo>
                    <a:pt x="0" y="10232"/>
                    <a:pt x="0" y="10232"/>
                    <a:pt x="1507" y="11368"/>
                  </a:cubicBezTo>
                  <a:cubicBezTo>
                    <a:pt x="3014" y="13074"/>
                    <a:pt x="3014" y="13074"/>
                    <a:pt x="3014" y="15347"/>
                  </a:cubicBezTo>
                  <a:cubicBezTo>
                    <a:pt x="4019" y="17053"/>
                    <a:pt x="3014" y="17053"/>
                    <a:pt x="7535" y="18189"/>
                  </a:cubicBezTo>
                  <a:cubicBezTo>
                    <a:pt x="12056" y="18758"/>
                    <a:pt x="16074" y="21600"/>
                    <a:pt x="17079" y="18758"/>
                  </a:cubicBezTo>
                  <a:cubicBezTo>
                    <a:pt x="17079" y="18189"/>
                    <a:pt x="16074" y="17053"/>
                    <a:pt x="17581" y="14779"/>
                  </a:cubicBezTo>
                  <a:cubicBezTo>
                    <a:pt x="18586" y="11937"/>
                    <a:pt x="18586" y="13074"/>
                    <a:pt x="17581" y="11937"/>
                  </a:cubicBezTo>
                  <a:cubicBezTo>
                    <a:pt x="17581" y="11937"/>
                    <a:pt x="18586" y="11937"/>
                    <a:pt x="19088" y="11368"/>
                  </a:cubicBezTo>
                  <a:cubicBezTo>
                    <a:pt x="20595" y="11368"/>
                    <a:pt x="20093" y="10232"/>
                    <a:pt x="19088" y="10232"/>
                  </a:cubicBezTo>
                  <a:cubicBezTo>
                    <a:pt x="18586" y="10232"/>
                    <a:pt x="19088" y="10232"/>
                    <a:pt x="19088" y="8526"/>
                  </a:cubicBezTo>
                  <a:cubicBezTo>
                    <a:pt x="19088" y="6821"/>
                    <a:pt x="19088" y="5116"/>
                    <a:pt x="20093" y="6821"/>
                  </a:cubicBezTo>
                  <a:cubicBezTo>
                    <a:pt x="20595" y="8526"/>
                    <a:pt x="20093" y="6821"/>
                    <a:pt x="21600" y="5684"/>
                  </a:cubicBezTo>
                  <a:cubicBezTo>
                    <a:pt x="21600" y="3979"/>
                    <a:pt x="21600" y="3411"/>
                    <a:pt x="20595" y="2274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Freeform 226">
              <a:extLst>
                <a:ext uri="{FF2B5EF4-FFF2-40B4-BE49-F238E27FC236}">
                  <a16:creationId xmlns:a16="http://schemas.microsoft.com/office/drawing/2014/main" id="{A52C9C89-2B9D-E5C0-B602-253DC4D34ED4}"/>
                </a:ext>
              </a:extLst>
            </p:cNvPr>
            <p:cNvSpPr/>
            <p:nvPr/>
          </p:nvSpPr>
          <p:spPr>
            <a:xfrm>
              <a:off x="5853983" y="2456133"/>
              <a:ext cx="22545" cy="1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9412" extrusionOk="0">
                  <a:moveTo>
                    <a:pt x="1020" y="19412"/>
                  </a:moveTo>
                  <a:cubicBezTo>
                    <a:pt x="-3300" y="12212"/>
                    <a:pt x="7500" y="12212"/>
                    <a:pt x="7500" y="8612"/>
                  </a:cubicBezTo>
                  <a:cubicBezTo>
                    <a:pt x="7500" y="1412"/>
                    <a:pt x="18300" y="-2188"/>
                    <a:pt x="13980" y="1412"/>
                  </a:cubicBezTo>
                  <a:cubicBezTo>
                    <a:pt x="11820" y="12212"/>
                    <a:pt x="1020" y="19412"/>
                    <a:pt x="1020" y="19412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Freeform 227">
              <a:extLst>
                <a:ext uri="{FF2B5EF4-FFF2-40B4-BE49-F238E27FC236}">
                  <a16:creationId xmlns:a16="http://schemas.microsoft.com/office/drawing/2014/main" id="{D91CF51E-4A96-1AD4-2B2F-DA0085F74F87}"/>
                </a:ext>
              </a:extLst>
            </p:cNvPr>
            <p:cNvSpPr/>
            <p:nvPr/>
          </p:nvSpPr>
          <p:spPr>
            <a:xfrm>
              <a:off x="5659861" y="23579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09" extrusionOk="0">
                  <a:moveTo>
                    <a:pt x="21600" y="15809"/>
                  </a:moveTo>
                  <a:cubicBezTo>
                    <a:pt x="0" y="15809"/>
                    <a:pt x="0" y="2849"/>
                    <a:pt x="0" y="2849"/>
                  </a:cubicBezTo>
                  <a:cubicBezTo>
                    <a:pt x="0" y="-5791"/>
                    <a:pt x="21600" y="7169"/>
                    <a:pt x="21600" y="15809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Freeform 228">
              <a:extLst>
                <a:ext uri="{FF2B5EF4-FFF2-40B4-BE49-F238E27FC236}">
                  <a16:creationId xmlns:a16="http://schemas.microsoft.com/office/drawing/2014/main" id="{FB514B47-641A-9136-CCB4-0CE064A71C96}"/>
                </a:ext>
              </a:extLst>
            </p:cNvPr>
            <p:cNvSpPr/>
            <p:nvPr/>
          </p:nvSpPr>
          <p:spPr>
            <a:xfrm>
              <a:off x="5315966" y="2265521"/>
              <a:ext cx="15316" cy="4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9710" extrusionOk="0">
                  <a:moveTo>
                    <a:pt x="14400" y="2430"/>
                  </a:moveTo>
                  <a:cubicBezTo>
                    <a:pt x="14400" y="5310"/>
                    <a:pt x="21600" y="12510"/>
                    <a:pt x="14400" y="13950"/>
                  </a:cubicBezTo>
                  <a:cubicBezTo>
                    <a:pt x="10800" y="16830"/>
                    <a:pt x="10800" y="19710"/>
                    <a:pt x="0" y="19710"/>
                  </a:cubicBezTo>
                  <a:cubicBezTo>
                    <a:pt x="0" y="16830"/>
                    <a:pt x="0" y="16830"/>
                    <a:pt x="0" y="16830"/>
                  </a:cubicBezTo>
                  <a:cubicBezTo>
                    <a:pt x="0" y="13950"/>
                    <a:pt x="10800" y="12510"/>
                    <a:pt x="3600" y="9630"/>
                  </a:cubicBezTo>
                  <a:cubicBezTo>
                    <a:pt x="3600" y="9630"/>
                    <a:pt x="0" y="12510"/>
                    <a:pt x="0" y="9630"/>
                  </a:cubicBezTo>
                  <a:cubicBezTo>
                    <a:pt x="3600" y="9630"/>
                    <a:pt x="3600" y="9630"/>
                    <a:pt x="3600" y="9630"/>
                  </a:cubicBezTo>
                  <a:cubicBezTo>
                    <a:pt x="3600" y="6750"/>
                    <a:pt x="0" y="2430"/>
                    <a:pt x="3600" y="990"/>
                  </a:cubicBezTo>
                  <a:cubicBezTo>
                    <a:pt x="10800" y="-1890"/>
                    <a:pt x="14400" y="2430"/>
                    <a:pt x="14400" y="243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Freeform 229">
              <a:extLst>
                <a:ext uri="{FF2B5EF4-FFF2-40B4-BE49-F238E27FC236}">
                  <a16:creationId xmlns:a16="http://schemas.microsoft.com/office/drawing/2014/main" id="{E63DA7DD-0831-7D59-4A0C-D8425B072470}"/>
                </a:ext>
              </a:extLst>
            </p:cNvPr>
            <p:cNvSpPr/>
            <p:nvPr/>
          </p:nvSpPr>
          <p:spPr>
            <a:xfrm>
              <a:off x="5302295" y="2239221"/>
              <a:ext cx="32464" cy="13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extrusionOk="0">
                  <a:moveTo>
                    <a:pt x="19440" y="5210"/>
                  </a:moveTo>
                  <a:cubicBezTo>
                    <a:pt x="19440" y="4683"/>
                    <a:pt x="19440" y="4683"/>
                    <a:pt x="19440" y="4683"/>
                  </a:cubicBezTo>
                  <a:cubicBezTo>
                    <a:pt x="19440" y="3630"/>
                    <a:pt x="19440" y="3103"/>
                    <a:pt x="21600" y="3103"/>
                  </a:cubicBezTo>
                  <a:cubicBezTo>
                    <a:pt x="21600" y="3103"/>
                    <a:pt x="21600" y="3103"/>
                    <a:pt x="21600" y="2049"/>
                  </a:cubicBezTo>
                  <a:cubicBezTo>
                    <a:pt x="21600" y="2049"/>
                    <a:pt x="21600" y="1522"/>
                    <a:pt x="21600" y="469"/>
                  </a:cubicBezTo>
                  <a:cubicBezTo>
                    <a:pt x="21600" y="469"/>
                    <a:pt x="21600" y="469"/>
                    <a:pt x="21600" y="469"/>
                  </a:cubicBezTo>
                  <a:cubicBezTo>
                    <a:pt x="21600" y="469"/>
                    <a:pt x="21600" y="469"/>
                    <a:pt x="21600" y="469"/>
                  </a:cubicBezTo>
                  <a:cubicBezTo>
                    <a:pt x="19440" y="469"/>
                    <a:pt x="19440" y="-585"/>
                    <a:pt x="19440" y="469"/>
                  </a:cubicBezTo>
                  <a:cubicBezTo>
                    <a:pt x="19440" y="1522"/>
                    <a:pt x="19440" y="1522"/>
                    <a:pt x="19440" y="1522"/>
                  </a:cubicBezTo>
                  <a:cubicBezTo>
                    <a:pt x="19440" y="1522"/>
                    <a:pt x="15120" y="1522"/>
                    <a:pt x="12960" y="1522"/>
                  </a:cubicBezTo>
                  <a:cubicBezTo>
                    <a:pt x="8640" y="3103"/>
                    <a:pt x="6480" y="8371"/>
                    <a:pt x="2160" y="9425"/>
                  </a:cubicBezTo>
                  <a:cubicBezTo>
                    <a:pt x="6480" y="9425"/>
                    <a:pt x="0" y="11005"/>
                    <a:pt x="0" y="11005"/>
                  </a:cubicBezTo>
                  <a:cubicBezTo>
                    <a:pt x="0" y="12059"/>
                    <a:pt x="0" y="12059"/>
                    <a:pt x="0" y="12059"/>
                  </a:cubicBezTo>
                  <a:cubicBezTo>
                    <a:pt x="2160" y="14166"/>
                    <a:pt x="6480" y="17327"/>
                    <a:pt x="8640" y="21015"/>
                  </a:cubicBezTo>
                  <a:cubicBezTo>
                    <a:pt x="8640" y="21015"/>
                    <a:pt x="8640" y="21015"/>
                    <a:pt x="8640" y="21015"/>
                  </a:cubicBezTo>
                  <a:cubicBezTo>
                    <a:pt x="8640" y="21015"/>
                    <a:pt x="12960" y="18381"/>
                    <a:pt x="12960" y="17327"/>
                  </a:cubicBezTo>
                  <a:cubicBezTo>
                    <a:pt x="12960" y="15220"/>
                    <a:pt x="19440" y="12586"/>
                    <a:pt x="19440" y="12059"/>
                  </a:cubicBezTo>
                  <a:cubicBezTo>
                    <a:pt x="19440" y="11005"/>
                    <a:pt x="19440" y="10478"/>
                    <a:pt x="19440" y="9425"/>
                  </a:cubicBezTo>
                  <a:cubicBezTo>
                    <a:pt x="15120" y="10478"/>
                    <a:pt x="15120" y="11005"/>
                    <a:pt x="8640" y="11005"/>
                  </a:cubicBezTo>
                  <a:cubicBezTo>
                    <a:pt x="8640" y="10478"/>
                    <a:pt x="8640" y="10478"/>
                    <a:pt x="8640" y="10478"/>
                  </a:cubicBezTo>
                  <a:cubicBezTo>
                    <a:pt x="8640" y="9425"/>
                    <a:pt x="15120" y="8371"/>
                    <a:pt x="12960" y="7844"/>
                  </a:cubicBezTo>
                  <a:cubicBezTo>
                    <a:pt x="12960" y="7844"/>
                    <a:pt x="8640" y="8371"/>
                    <a:pt x="8640" y="7844"/>
                  </a:cubicBezTo>
                  <a:cubicBezTo>
                    <a:pt x="12960" y="7844"/>
                    <a:pt x="12960" y="7844"/>
                    <a:pt x="12960" y="7844"/>
                  </a:cubicBezTo>
                  <a:cubicBezTo>
                    <a:pt x="12960" y="6791"/>
                    <a:pt x="8640" y="5210"/>
                    <a:pt x="12960" y="4683"/>
                  </a:cubicBezTo>
                  <a:cubicBezTo>
                    <a:pt x="15120" y="3630"/>
                    <a:pt x="19440" y="5210"/>
                    <a:pt x="19440" y="521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Freeform 230">
              <a:extLst>
                <a:ext uri="{FF2B5EF4-FFF2-40B4-BE49-F238E27FC236}">
                  <a16:creationId xmlns:a16="http://schemas.microsoft.com/office/drawing/2014/main" id="{1C9B7487-F58E-4002-A2DF-48F530C9A4A2}"/>
                </a:ext>
              </a:extLst>
            </p:cNvPr>
            <p:cNvSpPr/>
            <p:nvPr/>
          </p:nvSpPr>
          <p:spPr>
            <a:xfrm>
              <a:off x="5294583" y="2298774"/>
              <a:ext cx="12701" cy="1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2" h="21600" extrusionOk="0">
                  <a:moveTo>
                    <a:pt x="16200" y="0"/>
                  </a:moveTo>
                  <a:cubicBezTo>
                    <a:pt x="5400" y="4320"/>
                    <a:pt x="5400" y="4320"/>
                    <a:pt x="0" y="12960"/>
                  </a:cubicBezTo>
                  <a:cubicBezTo>
                    <a:pt x="0" y="12960"/>
                    <a:pt x="0" y="21600"/>
                    <a:pt x="5400" y="21600"/>
                  </a:cubicBezTo>
                  <a:cubicBezTo>
                    <a:pt x="5400" y="12960"/>
                    <a:pt x="5400" y="12960"/>
                    <a:pt x="5400" y="12960"/>
                  </a:cubicBezTo>
                  <a:cubicBezTo>
                    <a:pt x="5400" y="12960"/>
                    <a:pt x="21600" y="0"/>
                    <a:pt x="16200" y="0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Freeform 236">
              <a:extLst>
                <a:ext uri="{FF2B5EF4-FFF2-40B4-BE49-F238E27FC236}">
                  <a16:creationId xmlns:a16="http://schemas.microsoft.com/office/drawing/2014/main" id="{2A2F3DBA-4F48-0C9D-54C9-80B252C704DD}"/>
                </a:ext>
              </a:extLst>
            </p:cNvPr>
            <p:cNvSpPr/>
            <p:nvPr/>
          </p:nvSpPr>
          <p:spPr>
            <a:xfrm>
              <a:off x="7651503" y="1794718"/>
              <a:ext cx="580895" cy="75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6542" y="15519"/>
                  </a:moveTo>
                  <a:cubicBezTo>
                    <a:pt x="6418" y="15519"/>
                    <a:pt x="6542" y="15239"/>
                    <a:pt x="6542" y="15426"/>
                  </a:cubicBezTo>
                  <a:cubicBezTo>
                    <a:pt x="6789" y="15426"/>
                    <a:pt x="6789" y="15519"/>
                    <a:pt x="6542" y="15519"/>
                  </a:cubicBezTo>
                  <a:close/>
                  <a:moveTo>
                    <a:pt x="4814" y="13088"/>
                  </a:moveTo>
                  <a:cubicBezTo>
                    <a:pt x="5061" y="13088"/>
                    <a:pt x="5061" y="13181"/>
                    <a:pt x="4814" y="13181"/>
                  </a:cubicBezTo>
                  <a:cubicBezTo>
                    <a:pt x="4690" y="13181"/>
                    <a:pt x="4814" y="13088"/>
                    <a:pt x="4814" y="13088"/>
                  </a:cubicBezTo>
                  <a:close/>
                  <a:moveTo>
                    <a:pt x="6048" y="13462"/>
                  </a:moveTo>
                  <a:cubicBezTo>
                    <a:pt x="6048" y="13368"/>
                    <a:pt x="6418" y="13181"/>
                    <a:pt x="6418" y="13368"/>
                  </a:cubicBezTo>
                  <a:cubicBezTo>
                    <a:pt x="6418" y="13462"/>
                    <a:pt x="6171" y="13649"/>
                    <a:pt x="6048" y="13462"/>
                  </a:cubicBezTo>
                  <a:close/>
                  <a:moveTo>
                    <a:pt x="11479" y="12340"/>
                  </a:moveTo>
                  <a:cubicBezTo>
                    <a:pt x="11849" y="12620"/>
                    <a:pt x="11973" y="12059"/>
                    <a:pt x="12219" y="11779"/>
                  </a:cubicBezTo>
                  <a:cubicBezTo>
                    <a:pt x="12590" y="11498"/>
                    <a:pt x="13207" y="11592"/>
                    <a:pt x="12590" y="11311"/>
                  </a:cubicBezTo>
                  <a:cubicBezTo>
                    <a:pt x="12219" y="11218"/>
                    <a:pt x="12713" y="10563"/>
                    <a:pt x="12713" y="10844"/>
                  </a:cubicBezTo>
                  <a:cubicBezTo>
                    <a:pt x="12713" y="11311"/>
                    <a:pt x="13330" y="10844"/>
                    <a:pt x="12960" y="11218"/>
                  </a:cubicBezTo>
                  <a:cubicBezTo>
                    <a:pt x="12713" y="11498"/>
                    <a:pt x="13330" y="11218"/>
                    <a:pt x="13701" y="11218"/>
                  </a:cubicBezTo>
                  <a:cubicBezTo>
                    <a:pt x="14071" y="11311"/>
                    <a:pt x="13947" y="11311"/>
                    <a:pt x="14318" y="11031"/>
                  </a:cubicBezTo>
                  <a:cubicBezTo>
                    <a:pt x="14441" y="10750"/>
                    <a:pt x="14688" y="10563"/>
                    <a:pt x="14688" y="11031"/>
                  </a:cubicBezTo>
                  <a:cubicBezTo>
                    <a:pt x="14441" y="11498"/>
                    <a:pt x="14811" y="11311"/>
                    <a:pt x="15058" y="10844"/>
                  </a:cubicBezTo>
                  <a:cubicBezTo>
                    <a:pt x="15058" y="10563"/>
                    <a:pt x="15058" y="10470"/>
                    <a:pt x="15429" y="10563"/>
                  </a:cubicBezTo>
                  <a:cubicBezTo>
                    <a:pt x="15552" y="10844"/>
                    <a:pt x="15429" y="10563"/>
                    <a:pt x="15552" y="10283"/>
                  </a:cubicBezTo>
                  <a:cubicBezTo>
                    <a:pt x="15799" y="10189"/>
                    <a:pt x="15922" y="10189"/>
                    <a:pt x="15799" y="10283"/>
                  </a:cubicBezTo>
                  <a:cubicBezTo>
                    <a:pt x="15799" y="10563"/>
                    <a:pt x="15552" y="11218"/>
                    <a:pt x="15799" y="10844"/>
                  </a:cubicBezTo>
                  <a:cubicBezTo>
                    <a:pt x="15922" y="10563"/>
                    <a:pt x="16169" y="10844"/>
                    <a:pt x="16293" y="10470"/>
                  </a:cubicBezTo>
                  <a:cubicBezTo>
                    <a:pt x="16293" y="9815"/>
                    <a:pt x="17157" y="10563"/>
                    <a:pt x="16539" y="9815"/>
                  </a:cubicBezTo>
                  <a:cubicBezTo>
                    <a:pt x="15922" y="9254"/>
                    <a:pt x="17157" y="8880"/>
                    <a:pt x="16663" y="8132"/>
                  </a:cubicBezTo>
                  <a:cubicBezTo>
                    <a:pt x="16663" y="7665"/>
                    <a:pt x="16910" y="7197"/>
                    <a:pt x="17280" y="7571"/>
                  </a:cubicBezTo>
                  <a:cubicBezTo>
                    <a:pt x="17650" y="7665"/>
                    <a:pt x="17157" y="7197"/>
                    <a:pt x="17527" y="6823"/>
                  </a:cubicBezTo>
                  <a:cubicBezTo>
                    <a:pt x="17897" y="6355"/>
                    <a:pt x="18021" y="5794"/>
                    <a:pt x="17527" y="5514"/>
                  </a:cubicBezTo>
                  <a:cubicBezTo>
                    <a:pt x="17157" y="5046"/>
                    <a:pt x="17157" y="4579"/>
                    <a:pt x="17280" y="4485"/>
                  </a:cubicBezTo>
                  <a:cubicBezTo>
                    <a:pt x="17280" y="4205"/>
                    <a:pt x="17157" y="4298"/>
                    <a:pt x="16910" y="4205"/>
                  </a:cubicBezTo>
                  <a:cubicBezTo>
                    <a:pt x="16663" y="4018"/>
                    <a:pt x="16539" y="4579"/>
                    <a:pt x="16910" y="4485"/>
                  </a:cubicBezTo>
                  <a:cubicBezTo>
                    <a:pt x="17280" y="4298"/>
                    <a:pt x="17157" y="4859"/>
                    <a:pt x="16910" y="4766"/>
                  </a:cubicBezTo>
                  <a:cubicBezTo>
                    <a:pt x="16663" y="4579"/>
                    <a:pt x="16539" y="5046"/>
                    <a:pt x="16539" y="4766"/>
                  </a:cubicBezTo>
                  <a:cubicBezTo>
                    <a:pt x="16539" y="4298"/>
                    <a:pt x="16169" y="4298"/>
                    <a:pt x="16169" y="4766"/>
                  </a:cubicBezTo>
                  <a:cubicBezTo>
                    <a:pt x="16169" y="5233"/>
                    <a:pt x="15552" y="4766"/>
                    <a:pt x="15799" y="5233"/>
                  </a:cubicBezTo>
                  <a:cubicBezTo>
                    <a:pt x="15922" y="5794"/>
                    <a:pt x="15552" y="5607"/>
                    <a:pt x="15552" y="5794"/>
                  </a:cubicBezTo>
                  <a:cubicBezTo>
                    <a:pt x="15552" y="5888"/>
                    <a:pt x="16169" y="5607"/>
                    <a:pt x="15552" y="6823"/>
                  </a:cubicBezTo>
                  <a:cubicBezTo>
                    <a:pt x="15429" y="7665"/>
                    <a:pt x="15058" y="7665"/>
                    <a:pt x="14688" y="8226"/>
                  </a:cubicBezTo>
                  <a:cubicBezTo>
                    <a:pt x="14071" y="8880"/>
                    <a:pt x="13701" y="8693"/>
                    <a:pt x="13207" y="8974"/>
                  </a:cubicBezTo>
                  <a:cubicBezTo>
                    <a:pt x="12713" y="9254"/>
                    <a:pt x="13207" y="8880"/>
                    <a:pt x="12960" y="8693"/>
                  </a:cubicBezTo>
                  <a:cubicBezTo>
                    <a:pt x="12713" y="8693"/>
                    <a:pt x="13577" y="8600"/>
                    <a:pt x="13330" y="8226"/>
                  </a:cubicBezTo>
                  <a:cubicBezTo>
                    <a:pt x="13207" y="8132"/>
                    <a:pt x="12590" y="8413"/>
                    <a:pt x="12590" y="8693"/>
                  </a:cubicBezTo>
                  <a:cubicBezTo>
                    <a:pt x="12713" y="9161"/>
                    <a:pt x="11849" y="9722"/>
                    <a:pt x="11849" y="9815"/>
                  </a:cubicBezTo>
                  <a:cubicBezTo>
                    <a:pt x="11973" y="10002"/>
                    <a:pt x="11973" y="10283"/>
                    <a:pt x="11479" y="10283"/>
                  </a:cubicBezTo>
                  <a:cubicBezTo>
                    <a:pt x="10862" y="10470"/>
                    <a:pt x="11479" y="10189"/>
                    <a:pt x="11109" y="10002"/>
                  </a:cubicBezTo>
                  <a:cubicBezTo>
                    <a:pt x="10862" y="10002"/>
                    <a:pt x="9381" y="10563"/>
                    <a:pt x="9257" y="10283"/>
                  </a:cubicBezTo>
                  <a:cubicBezTo>
                    <a:pt x="9010" y="10002"/>
                    <a:pt x="8763" y="10283"/>
                    <a:pt x="8270" y="10750"/>
                  </a:cubicBezTo>
                  <a:cubicBezTo>
                    <a:pt x="7653" y="11311"/>
                    <a:pt x="7653" y="10844"/>
                    <a:pt x="7529" y="11311"/>
                  </a:cubicBezTo>
                  <a:cubicBezTo>
                    <a:pt x="7282" y="11592"/>
                    <a:pt x="6912" y="11311"/>
                    <a:pt x="6912" y="11592"/>
                  </a:cubicBezTo>
                  <a:cubicBezTo>
                    <a:pt x="6912" y="12059"/>
                    <a:pt x="7529" y="11779"/>
                    <a:pt x="7899" y="11872"/>
                  </a:cubicBezTo>
                  <a:cubicBezTo>
                    <a:pt x="8393" y="12059"/>
                    <a:pt x="8023" y="11592"/>
                    <a:pt x="8270" y="11498"/>
                  </a:cubicBezTo>
                  <a:cubicBezTo>
                    <a:pt x="8640" y="11498"/>
                    <a:pt x="8393" y="11592"/>
                    <a:pt x="8763" y="11592"/>
                  </a:cubicBezTo>
                  <a:cubicBezTo>
                    <a:pt x="9257" y="11498"/>
                    <a:pt x="9627" y="11498"/>
                    <a:pt x="9998" y="11311"/>
                  </a:cubicBezTo>
                  <a:cubicBezTo>
                    <a:pt x="10491" y="11218"/>
                    <a:pt x="9998" y="11031"/>
                    <a:pt x="10738" y="11218"/>
                  </a:cubicBezTo>
                  <a:cubicBezTo>
                    <a:pt x="11232" y="11311"/>
                    <a:pt x="11232" y="11031"/>
                    <a:pt x="11479" y="11218"/>
                  </a:cubicBezTo>
                  <a:cubicBezTo>
                    <a:pt x="11479" y="11498"/>
                    <a:pt x="11109" y="11498"/>
                    <a:pt x="11109" y="11592"/>
                  </a:cubicBezTo>
                  <a:cubicBezTo>
                    <a:pt x="11109" y="11779"/>
                    <a:pt x="10862" y="11872"/>
                    <a:pt x="11109" y="12059"/>
                  </a:cubicBezTo>
                  <a:cubicBezTo>
                    <a:pt x="11479" y="12153"/>
                    <a:pt x="11109" y="12153"/>
                    <a:pt x="11602" y="12340"/>
                  </a:cubicBezTo>
                  <a:cubicBezTo>
                    <a:pt x="11479" y="12340"/>
                    <a:pt x="11479" y="12340"/>
                    <a:pt x="11479" y="12340"/>
                  </a:cubicBezTo>
                  <a:close/>
                  <a:moveTo>
                    <a:pt x="6418" y="12901"/>
                  </a:moveTo>
                  <a:cubicBezTo>
                    <a:pt x="6171" y="12901"/>
                    <a:pt x="6171" y="12527"/>
                    <a:pt x="6418" y="12807"/>
                  </a:cubicBezTo>
                  <a:cubicBezTo>
                    <a:pt x="6542" y="13088"/>
                    <a:pt x="6789" y="13368"/>
                    <a:pt x="6418" y="13649"/>
                  </a:cubicBezTo>
                  <a:cubicBezTo>
                    <a:pt x="6171" y="13929"/>
                    <a:pt x="6171" y="13836"/>
                    <a:pt x="6418" y="14210"/>
                  </a:cubicBezTo>
                  <a:cubicBezTo>
                    <a:pt x="6418" y="14491"/>
                    <a:pt x="6048" y="14397"/>
                    <a:pt x="6542" y="14491"/>
                  </a:cubicBezTo>
                  <a:cubicBezTo>
                    <a:pt x="6912" y="14678"/>
                    <a:pt x="6542" y="14958"/>
                    <a:pt x="6912" y="14678"/>
                  </a:cubicBezTo>
                  <a:cubicBezTo>
                    <a:pt x="7282" y="14491"/>
                    <a:pt x="6912" y="14491"/>
                    <a:pt x="7159" y="14397"/>
                  </a:cubicBezTo>
                  <a:cubicBezTo>
                    <a:pt x="7282" y="14210"/>
                    <a:pt x="7159" y="14491"/>
                    <a:pt x="7282" y="14397"/>
                  </a:cubicBezTo>
                  <a:cubicBezTo>
                    <a:pt x="7529" y="14397"/>
                    <a:pt x="7529" y="13088"/>
                    <a:pt x="7899" y="13088"/>
                  </a:cubicBezTo>
                  <a:cubicBezTo>
                    <a:pt x="8270" y="12901"/>
                    <a:pt x="8023" y="12620"/>
                    <a:pt x="7653" y="12620"/>
                  </a:cubicBezTo>
                  <a:cubicBezTo>
                    <a:pt x="7282" y="12620"/>
                    <a:pt x="7899" y="12340"/>
                    <a:pt x="7653" y="12153"/>
                  </a:cubicBezTo>
                  <a:cubicBezTo>
                    <a:pt x="7529" y="12059"/>
                    <a:pt x="7159" y="12527"/>
                    <a:pt x="7159" y="12059"/>
                  </a:cubicBezTo>
                  <a:cubicBezTo>
                    <a:pt x="6912" y="11872"/>
                    <a:pt x="6542" y="11779"/>
                    <a:pt x="6542" y="12059"/>
                  </a:cubicBezTo>
                  <a:cubicBezTo>
                    <a:pt x="6418" y="12340"/>
                    <a:pt x="6418" y="12059"/>
                    <a:pt x="6171" y="12340"/>
                  </a:cubicBezTo>
                  <a:cubicBezTo>
                    <a:pt x="6048" y="12620"/>
                    <a:pt x="6048" y="12059"/>
                    <a:pt x="5801" y="12340"/>
                  </a:cubicBezTo>
                  <a:cubicBezTo>
                    <a:pt x="5801" y="12620"/>
                    <a:pt x="5431" y="12340"/>
                    <a:pt x="5678" y="12620"/>
                  </a:cubicBezTo>
                  <a:cubicBezTo>
                    <a:pt x="5801" y="12901"/>
                    <a:pt x="5678" y="12807"/>
                    <a:pt x="5801" y="12901"/>
                  </a:cubicBezTo>
                  <a:cubicBezTo>
                    <a:pt x="6048" y="13181"/>
                    <a:pt x="5678" y="13368"/>
                    <a:pt x="6048" y="13181"/>
                  </a:cubicBezTo>
                  <a:cubicBezTo>
                    <a:pt x="6418" y="12901"/>
                    <a:pt x="6048" y="13368"/>
                    <a:pt x="6418" y="13181"/>
                  </a:cubicBezTo>
                  <a:cubicBezTo>
                    <a:pt x="6542" y="13088"/>
                    <a:pt x="6542" y="13088"/>
                    <a:pt x="6418" y="12901"/>
                  </a:cubicBezTo>
                  <a:close/>
                  <a:moveTo>
                    <a:pt x="9627" y="12340"/>
                  </a:moveTo>
                  <a:cubicBezTo>
                    <a:pt x="9998" y="12153"/>
                    <a:pt x="10121" y="12807"/>
                    <a:pt x="10121" y="12527"/>
                  </a:cubicBezTo>
                  <a:cubicBezTo>
                    <a:pt x="10368" y="12059"/>
                    <a:pt x="10738" y="12153"/>
                    <a:pt x="10738" y="11872"/>
                  </a:cubicBezTo>
                  <a:cubicBezTo>
                    <a:pt x="10491" y="11779"/>
                    <a:pt x="10738" y="11779"/>
                    <a:pt x="10491" y="11592"/>
                  </a:cubicBezTo>
                  <a:cubicBezTo>
                    <a:pt x="10368" y="11498"/>
                    <a:pt x="10121" y="11498"/>
                    <a:pt x="9751" y="11592"/>
                  </a:cubicBezTo>
                  <a:cubicBezTo>
                    <a:pt x="9381" y="11779"/>
                    <a:pt x="9627" y="11872"/>
                    <a:pt x="9381" y="11872"/>
                  </a:cubicBezTo>
                  <a:cubicBezTo>
                    <a:pt x="9257" y="11779"/>
                    <a:pt x="9010" y="12059"/>
                    <a:pt x="9010" y="11872"/>
                  </a:cubicBezTo>
                  <a:cubicBezTo>
                    <a:pt x="9010" y="11592"/>
                    <a:pt x="9010" y="11592"/>
                    <a:pt x="8640" y="12059"/>
                  </a:cubicBezTo>
                  <a:cubicBezTo>
                    <a:pt x="8393" y="12340"/>
                    <a:pt x="7899" y="12527"/>
                    <a:pt x="8270" y="12527"/>
                  </a:cubicBezTo>
                  <a:cubicBezTo>
                    <a:pt x="8640" y="12527"/>
                    <a:pt x="8270" y="12620"/>
                    <a:pt x="8640" y="12901"/>
                  </a:cubicBezTo>
                  <a:cubicBezTo>
                    <a:pt x="8763" y="13088"/>
                    <a:pt x="8270" y="13088"/>
                    <a:pt x="8763" y="13088"/>
                  </a:cubicBezTo>
                  <a:cubicBezTo>
                    <a:pt x="9257" y="13181"/>
                    <a:pt x="9010" y="12527"/>
                    <a:pt x="9627" y="12340"/>
                  </a:cubicBezTo>
                  <a:close/>
                  <a:moveTo>
                    <a:pt x="14318" y="7665"/>
                  </a:moveTo>
                  <a:cubicBezTo>
                    <a:pt x="14441" y="7384"/>
                    <a:pt x="14441" y="7665"/>
                    <a:pt x="14441" y="7852"/>
                  </a:cubicBezTo>
                  <a:cubicBezTo>
                    <a:pt x="14318" y="7945"/>
                    <a:pt x="14071" y="7852"/>
                    <a:pt x="14318" y="7665"/>
                  </a:cubicBezTo>
                  <a:close/>
                  <a:moveTo>
                    <a:pt x="16293" y="4018"/>
                  </a:moveTo>
                  <a:cubicBezTo>
                    <a:pt x="16539" y="3550"/>
                    <a:pt x="16539" y="4018"/>
                    <a:pt x="16910" y="3924"/>
                  </a:cubicBezTo>
                  <a:cubicBezTo>
                    <a:pt x="17527" y="3737"/>
                    <a:pt x="15922" y="3550"/>
                    <a:pt x="16169" y="3176"/>
                  </a:cubicBezTo>
                  <a:cubicBezTo>
                    <a:pt x="16539" y="2709"/>
                    <a:pt x="16539" y="3457"/>
                    <a:pt x="17157" y="3176"/>
                  </a:cubicBezTo>
                  <a:cubicBezTo>
                    <a:pt x="17527" y="2896"/>
                    <a:pt x="17650" y="2989"/>
                    <a:pt x="18761" y="3550"/>
                  </a:cubicBezTo>
                  <a:cubicBezTo>
                    <a:pt x="19378" y="3924"/>
                    <a:pt x="19131" y="2896"/>
                    <a:pt x="19749" y="2709"/>
                  </a:cubicBezTo>
                  <a:cubicBezTo>
                    <a:pt x="20119" y="2615"/>
                    <a:pt x="20489" y="2709"/>
                    <a:pt x="20859" y="2615"/>
                  </a:cubicBezTo>
                  <a:cubicBezTo>
                    <a:pt x="21477" y="2241"/>
                    <a:pt x="21600" y="2241"/>
                    <a:pt x="21600" y="2148"/>
                  </a:cubicBezTo>
                  <a:cubicBezTo>
                    <a:pt x="21477" y="1961"/>
                    <a:pt x="21230" y="2428"/>
                    <a:pt x="20859" y="1961"/>
                  </a:cubicBezTo>
                  <a:cubicBezTo>
                    <a:pt x="20736" y="1587"/>
                    <a:pt x="21230" y="1119"/>
                    <a:pt x="21106" y="1119"/>
                  </a:cubicBezTo>
                  <a:cubicBezTo>
                    <a:pt x="20859" y="1306"/>
                    <a:pt x="20736" y="1680"/>
                    <a:pt x="20242" y="1587"/>
                  </a:cubicBezTo>
                  <a:cubicBezTo>
                    <a:pt x="19872" y="1587"/>
                    <a:pt x="20242" y="1400"/>
                    <a:pt x="19749" y="1400"/>
                  </a:cubicBezTo>
                  <a:cubicBezTo>
                    <a:pt x="19131" y="1306"/>
                    <a:pt x="18391" y="558"/>
                    <a:pt x="18021" y="278"/>
                  </a:cubicBezTo>
                  <a:cubicBezTo>
                    <a:pt x="17650" y="-190"/>
                    <a:pt x="17157" y="-3"/>
                    <a:pt x="17527" y="371"/>
                  </a:cubicBezTo>
                  <a:cubicBezTo>
                    <a:pt x="17897" y="932"/>
                    <a:pt x="17280" y="932"/>
                    <a:pt x="17527" y="1306"/>
                  </a:cubicBezTo>
                  <a:cubicBezTo>
                    <a:pt x="17650" y="1587"/>
                    <a:pt x="17157" y="1680"/>
                    <a:pt x="17157" y="1961"/>
                  </a:cubicBezTo>
                  <a:cubicBezTo>
                    <a:pt x="17280" y="2148"/>
                    <a:pt x="17280" y="2615"/>
                    <a:pt x="16663" y="2428"/>
                  </a:cubicBezTo>
                  <a:cubicBezTo>
                    <a:pt x="16293" y="2148"/>
                    <a:pt x="15922" y="2148"/>
                    <a:pt x="16293" y="2428"/>
                  </a:cubicBezTo>
                  <a:cubicBezTo>
                    <a:pt x="16539" y="2709"/>
                    <a:pt x="15182" y="3176"/>
                    <a:pt x="15799" y="3457"/>
                  </a:cubicBezTo>
                  <a:cubicBezTo>
                    <a:pt x="16293" y="3737"/>
                    <a:pt x="15552" y="4018"/>
                    <a:pt x="15922" y="4298"/>
                  </a:cubicBezTo>
                  <a:cubicBezTo>
                    <a:pt x="15922" y="4298"/>
                    <a:pt x="15922" y="4485"/>
                    <a:pt x="16293" y="4018"/>
                  </a:cubicBezTo>
                  <a:close/>
                  <a:moveTo>
                    <a:pt x="10738" y="11592"/>
                  </a:moveTo>
                  <a:cubicBezTo>
                    <a:pt x="10738" y="11498"/>
                    <a:pt x="11109" y="11218"/>
                    <a:pt x="11109" y="11311"/>
                  </a:cubicBezTo>
                  <a:cubicBezTo>
                    <a:pt x="11109" y="11498"/>
                    <a:pt x="10862" y="11779"/>
                    <a:pt x="10738" y="11592"/>
                  </a:cubicBezTo>
                  <a:close/>
                  <a:moveTo>
                    <a:pt x="9381" y="9722"/>
                  </a:moveTo>
                  <a:cubicBezTo>
                    <a:pt x="9381" y="9441"/>
                    <a:pt x="9381" y="9441"/>
                    <a:pt x="9381" y="9441"/>
                  </a:cubicBezTo>
                  <a:cubicBezTo>
                    <a:pt x="9257" y="9535"/>
                    <a:pt x="9257" y="9722"/>
                    <a:pt x="9381" y="9722"/>
                  </a:cubicBezTo>
                  <a:close/>
                  <a:moveTo>
                    <a:pt x="3950" y="19446"/>
                  </a:moveTo>
                  <a:cubicBezTo>
                    <a:pt x="3950" y="19353"/>
                    <a:pt x="3950" y="19353"/>
                    <a:pt x="4320" y="19072"/>
                  </a:cubicBezTo>
                  <a:cubicBezTo>
                    <a:pt x="4690" y="18885"/>
                    <a:pt x="4443" y="18792"/>
                    <a:pt x="4320" y="18885"/>
                  </a:cubicBezTo>
                  <a:cubicBezTo>
                    <a:pt x="4073" y="19166"/>
                    <a:pt x="3950" y="19166"/>
                    <a:pt x="3703" y="19446"/>
                  </a:cubicBezTo>
                  <a:cubicBezTo>
                    <a:pt x="3703" y="19633"/>
                    <a:pt x="3950" y="19633"/>
                    <a:pt x="3950" y="19446"/>
                  </a:cubicBezTo>
                  <a:close/>
                  <a:moveTo>
                    <a:pt x="5061" y="18044"/>
                  </a:moveTo>
                  <a:cubicBezTo>
                    <a:pt x="4814" y="17857"/>
                    <a:pt x="5061" y="17763"/>
                    <a:pt x="5061" y="17857"/>
                  </a:cubicBezTo>
                  <a:cubicBezTo>
                    <a:pt x="5307" y="18044"/>
                    <a:pt x="5061" y="18137"/>
                    <a:pt x="5061" y="18044"/>
                  </a:cubicBezTo>
                  <a:close/>
                  <a:moveTo>
                    <a:pt x="5431" y="17576"/>
                  </a:moveTo>
                  <a:cubicBezTo>
                    <a:pt x="5431" y="17296"/>
                    <a:pt x="5801" y="17109"/>
                    <a:pt x="5801" y="17296"/>
                  </a:cubicBezTo>
                  <a:cubicBezTo>
                    <a:pt x="5801" y="17296"/>
                    <a:pt x="5431" y="17763"/>
                    <a:pt x="5431" y="17576"/>
                  </a:cubicBezTo>
                  <a:close/>
                  <a:moveTo>
                    <a:pt x="0" y="21223"/>
                  </a:moveTo>
                  <a:cubicBezTo>
                    <a:pt x="0" y="21129"/>
                    <a:pt x="123" y="21223"/>
                    <a:pt x="123" y="21410"/>
                  </a:cubicBezTo>
                  <a:cubicBezTo>
                    <a:pt x="123" y="21410"/>
                    <a:pt x="0" y="21410"/>
                    <a:pt x="0" y="21223"/>
                  </a:cubicBezTo>
                  <a:close/>
                  <a:moveTo>
                    <a:pt x="370" y="21223"/>
                  </a:moveTo>
                  <a:cubicBezTo>
                    <a:pt x="123" y="21223"/>
                    <a:pt x="494" y="20942"/>
                    <a:pt x="494" y="21129"/>
                  </a:cubicBezTo>
                  <a:cubicBezTo>
                    <a:pt x="494" y="21223"/>
                    <a:pt x="494" y="21410"/>
                    <a:pt x="370" y="21223"/>
                  </a:cubicBezTo>
                  <a:close/>
                  <a:moveTo>
                    <a:pt x="1481" y="20942"/>
                  </a:moveTo>
                  <a:cubicBezTo>
                    <a:pt x="1358" y="20755"/>
                    <a:pt x="1481" y="20755"/>
                    <a:pt x="1728" y="20755"/>
                  </a:cubicBezTo>
                  <a:cubicBezTo>
                    <a:pt x="1728" y="20942"/>
                    <a:pt x="1481" y="20942"/>
                    <a:pt x="1481" y="20942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Graphic 337">
              <a:extLst>
                <a:ext uri="{FF2B5EF4-FFF2-40B4-BE49-F238E27FC236}">
                  <a16:creationId xmlns:a16="http://schemas.microsoft.com/office/drawing/2014/main" id="{FE553569-05F6-EEEF-E341-3723F86149C7}"/>
                </a:ext>
              </a:extLst>
            </p:cNvPr>
            <p:cNvSpPr/>
            <p:nvPr/>
          </p:nvSpPr>
          <p:spPr>
            <a:xfrm>
              <a:off x="5786622" y="336883"/>
              <a:ext cx="3651389" cy="154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21553" y="8733"/>
                  </a:moveTo>
                  <a:cubicBezTo>
                    <a:pt x="21506" y="8694"/>
                    <a:pt x="21357" y="8461"/>
                    <a:pt x="21318" y="8326"/>
                  </a:cubicBezTo>
                  <a:cubicBezTo>
                    <a:pt x="21279" y="8190"/>
                    <a:pt x="21099" y="8132"/>
                    <a:pt x="21099" y="8190"/>
                  </a:cubicBezTo>
                  <a:cubicBezTo>
                    <a:pt x="21099" y="8267"/>
                    <a:pt x="21045" y="8170"/>
                    <a:pt x="21029" y="8093"/>
                  </a:cubicBezTo>
                  <a:cubicBezTo>
                    <a:pt x="21013" y="8015"/>
                    <a:pt x="20825" y="8015"/>
                    <a:pt x="20825" y="8093"/>
                  </a:cubicBezTo>
                  <a:cubicBezTo>
                    <a:pt x="20825" y="8170"/>
                    <a:pt x="20872" y="8170"/>
                    <a:pt x="20896" y="8267"/>
                  </a:cubicBezTo>
                  <a:cubicBezTo>
                    <a:pt x="20927" y="8364"/>
                    <a:pt x="20857" y="8403"/>
                    <a:pt x="20872" y="8520"/>
                  </a:cubicBezTo>
                  <a:cubicBezTo>
                    <a:pt x="20888" y="8617"/>
                    <a:pt x="20802" y="8461"/>
                    <a:pt x="20771" y="8403"/>
                  </a:cubicBezTo>
                  <a:cubicBezTo>
                    <a:pt x="20739" y="8345"/>
                    <a:pt x="20755" y="8112"/>
                    <a:pt x="20763" y="7996"/>
                  </a:cubicBezTo>
                  <a:cubicBezTo>
                    <a:pt x="20771" y="7879"/>
                    <a:pt x="20708" y="7899"/>
                    <a:pt x="20700" y="7782"/>
                  </a:cubicBezTo>
                  <a:cubicBezTo>
                    <a:pt x="20693" y="7666"/>
                    <a:pt x="20481" y="7433"/>
                    <a:pt x="20395" y="7336"/>
                  </a:cubicBezTo>
                  <a:cubicBezTo>
                    <a:pt x="20309" y="7239"/>
                    <a:pt x="20192" y="7161"/>
                    <a:pt x="20161" y="7045"/>
                  </a:cubicBezTo>
                  <a:cubicBezTo>
                    <a:pt x="20129" y="6928"/>
                    <a:pt x="19973" y="6909"/>
                    <a:pt x="19910" y="6754"/>
                  </a:cubicBezTo>
                  <a:cubicBezTo>
                    <a:pt x="19848" y="6598"/>
                    <a:pt x="19582" y="6327"/>
                    <a:pt x="19472" y="6307"/>
                  </a:cubicBezTo>
                  <a:cubicBezTo>
                    <a:pt x="19355" y="6288"/>
                    <a:pt x="19386" y="6133"/>
                    <a:pt x="19331" y="6152"/>
                  </a:cubicBezTo>
                  <a:cubicBezTo>
                    <a:pt x="19276" y="6171"/>
                    <a:pt x="19034" y="6152"/>
                    <a:pt x="18964" y="6113"/>
                  </a:cubicBezTo>
                  <a:cubicBezTo>
                    <a:pt x="18885" y="6094"/>
                    <a:pt x="18870" y="6230"/>
                    <a:pt x="18823" y="6171"/>
                  </a:cubicBezTo>
                  <a:cubicBezTo>
                    <a:pt x="18768" y="6113"/>
                    <a:pt x="18494" y="5880"/>
                    <a:pt x="18463" y="5958"/>
                  </a:cubicBezTo>
                  <a:cubicBezTo>
                    <a:pt x="18432" y="6055"/>
                    <a:pt x="18447" y="6191"/>
                    <a:pt x="18408" y="6210"/>
                  </a:cubicBezTo>
                  <a:cubicBezTo>
                    <a:pt x="18377" y="6230"/>
                    <a:pt x="18408" y="6346"/>
                    <a:pt x="18486" y="6521"/>
                  </a:cubicBezTo>
                  <a:cubicBezTo>
                    <a:pt x="18565" y="6695"/>
                    <a:pt x="18518" y="6831"/>
                    <a:pt x="18447" y="6909"/>
                  </a:cubicBezTo>
                  <a:cubicBezTo>
                    <a:pt x="18377" y="6987"/>
                    <a:pt x="18267" y="6831"/>
                    <a:pt x="18228" y="6715"/>
                  </a:cubicBezTo>
                  <a:cubicBezTo>
                    <a:pt x="18197" y="6579"/>
                    <a:pt x="18095" y="6637"/>
                    <a:pt x="18072" y="6463"/>
                  </a:cubicBezTo>
                  <a:cubicBezTo>
                    <a:pt x="18048" y="6288"/>
                    <a:pt x="18103" y="6268"/>
                    <a:pt x="18150" y="6365"/>
                  </a:cubicBezTo>
                  <a:cubicBezTo>
                    <a:pt x="18197" y="6463"/>
                    <a:pt x="18259" y="6385"/>
                    <a:pt x="18267" y="6249"/>
                  </a:cubicBezTo>
                  <a:cubicBezTo>
                    <a:pt x="18275" y="6113"/>
                    <a:pt x="18142" y="6036"/>
                    <a:pt x="18072" y="6055"/>
                  </a:cubicBezTo>
                  <a:cubicBezTo>
                    <a:pt x="18001" y="6074"/>
                    <a:pt x="17962" y="6307"/>
                    <a:pt x="17884" y="6424"/>
                  </a:cubicBezTo>
                  <a:cubicBezTo>
                    <a:pt x="17806" y="6521"/>
                    <a:pt x="17524" y="6385"/>
                    <a:pt x="17493" y="6307"/>
                  </a:cubicBezTo>
                  <a:cubicBezTo>
                    <a:pt x="17461" y="6230"/>
                    <a:pt x="17063" y="6307"/>
                    <a:pt x="17016" y="6385"/>
                  </a:cubicBezTo>
                  <a:cubicBezTo>
                    <a:pt x="16976" y="6463"/>
                    <a:pt x="17008" y="6734"/>
                    <a:pt x="16984" y="6754"/>
                  </a:cubicBezTo>
                  <a:cubicBezTo>
                    <a:pt x="16961" y="6773"/>
                    <a:pt x="16945" y="6443"/>
                    <a:pt x="16945" y="6385"/>
                  </a:cubicBezTo>
                  <a:cubicBezTo>
                    <a:pt x="16945" y="6327"/>
                    <a:pt x="16898" y="6268"/>
                    <a:pt x="16828" y="6268"/>
                  </a:cubicBezTo>
                  <a:cubicBezTo>
                    <a:pt x="16757" y="6268"/>
                    <a:pt x="16710" y="6268"/>
                    <a:pt x="16742" y="6191"/>
                  </a:cubicBezTo>
                  <a:cubicBezTo>
                    <a:pt x="16773" y="6113"/>
                    <a:pt x="16710" y="6036"/>
                    <a:pt x="16773" y="5939"/>
                  </a:cubicBezTo>
                  <a:cubicBezTo>
                    <a:pt x="16828" y="5842"/>
                    <a:pt x="16671" y="5531"/>
                    <a:pt x="16515" y="5376"/>
                  </a:cubicBezTo>
                  <a:cubicBezTo>
                    <a:pt x="16358" y="5220"/>
                    <a:pt x="16014" y="5318"/>
                    <a:pt x="15920" y="5376"/>
                  </a:cubicBezTo>
                  <a:cubicBezTo>
                    <a:pt x="15826" y="5453"/>
                    <a:pt x="15639" y="5415"/>
                    <a:pt x="15553" y="5434"/>
                  </a:cubicBezTo>
                  <a:cubicBezTo>
                    <a:pt x="15467" y="5434"/>
                    <a:pt x="15537" y="5356"/>
                    <a:pt x="15514" y="5240"/>
                  </a:cubicBezTo>
                  <a:cubicBezTo>
                    <a:pt x="15490" y="5143"/>
                    <a:pt x="15334" y="5007"/>
                    <a:pt x="15318" y="5104"/>
                  </a:cubicBezTo>
                  <a:cubicBezTo>
                    <a:pt x="15302" y="5201"/>
                    <a:pt x="15255" y="5104"/>
                    <a:pt x="15255" y="5046"/>
                  </a:cubicBezTo>
                  <a:cubicBezTo>
                    <a:pt x="15255" y="4988"/>
                    <a:pt x="15115" y="4852"/>
                    <a:pt x="15060" y="4891"/>
                  </a:cubicBezTo>
                  <a:cubicBezTo>
                    <a:pt x="15005" y="4910"/>
                    <a:pt x="14982" y="4755"/>
                    <a:pt x="15044" y="4755"/>
                  </a:cubicBezTo>
                  <a:cubicBezTo>
                    <a:pt x="15107" y="4755"/>
                    <a:pt x="15224" y="4794"/>
                    <a:pt x="15169" y="4599"/>
                  </a:cubicBezTo>
                  <a:cubicBezTo>
                    <a:pt x="15122" y="4405"/>
                    <a:pt x="14700" y="4367"/>
                    <a:pt x="14661" y="4386"/>
                  </a:cubicBezTo>
                  <a:cubicBezTo>
                    <a:pt x="14622" y="4425"/>
                    <a:pt x="14661" y="4561"/>
                    <a:pt x="14567" y="4774"/>
                  </a:cubicBezTo>
                  <a:cubicBezTo>
                    <a:pt x="14473" y="4988"/>
                    <a:pt x="14387" y="4852"/>
                    <a:pt x="14403" y="4735"/>
                  </a:cubicBezTo>
                  <a:cubicBezTo>
                    <a:pt x="14410" y="4638"/>
                    <a:pt x="14528" y="4658"/>
                    <a:pt x="14528" y="4541"/>
                  </a:cubicBezTo>
                  <a:cubicBezTo>
                    <a:pt x="14528" y="4444"/>
                    <a:pt x="14371" y="4502"/>
                    <a:pt x="14348" y="4405"/>
                  </a:cubicBezTo>
                  <a:cubicBezTo>
                    <a:pt x="14324" y="4328"/>
                    <a:pt x="14379" y="4270"/>
                    <a:pt x="14434" y="4308"/>
                  </a:cubicBezTo>
                  <a:cubicBezTo>
                    <a:pt x="14489" y="4347"/>
                    <a:pt x="14590" y="4367"/>
                    <a:pt x="14590" y="4308"/>
                  </a:cubicBezTo>
                  <a:cubicBezTo>
                    <a:pt x="14598" y="4250"/>
                    <a:pt x="14536" y="4231"/>
                    <a:pt x="14442" y="4192"/>
                  </a:cubicBezTo>
                  <a:cubicBezTo>
                    <a:pt x="14348" y="4153"/>
                    <a:pt x="14121" y="4017"/>
                    <a:pt x="14004" y="4056"/>
                  </a:cubicBezTo>
                  <a:cubicBezTo>
                    <a:pt x="13886" y="4075"/>
                    <a:pt x="13832" y="3940"/>
                    <a:pt x="13769" y="3940"/>
                  </a:cubicBezTo>
                  <a:cubicBezTo>
                    <a:pt x="13706" y="3920"/>
                    <a:pt x="13706" y="4017"/>
                    <a:pt x="13738" y="4114"/>
                  </a:cubicBezTo>
                  <a:cubicBezTo>
                    <a:pt x="13769" y="4211"/>
                    <a:pt x="13675" y="4270"/>
                    <a:pt x="13597" y="4231"/>
                  </a:cubicBezTo>
                  <a:cubicBezTo>
                    <a:pt x="13519" y="4211"/>
                    <a:pt x="13409" y="4328"/>
                    <a:pt x="13456" y="4464"/>
                  </a:cubicBezTo>
                  <a:cubicBezTo>
                    <a:pt x="13503" y="4599"/>
                    <a:pt x="13542" y="4425"/>
                    <a:pt x="13581" y="4464"/>
                  </a:cubicBezTo>
                  <a:cubicBezTo>
                    <a:pt x="13620" y="4502"/>
                    <a:pt x="13487" y="4599"/>
                    <a:pt x="13542" y="4677"/>
                  </a:cubicBezTo>
                  <a:cubicBezTo>
                    <a:pt x="13597" y="4735"/>
                    <a:pt x="13589" y="4871"/>
                    <a:pt x="13589" y="4949"/>
                  </a:cubicBezTo>
                  <a:cubicBezTo>
                    <a:pt x="13589" y="5026"/>
                    <a:pt x="13495" y="5046"/>
                    <a:pt x="13464" y="4949"/>
                  </a:cubicBezTo>
                  <a:cubicBezTo>
                    <a:pt x="13433" y="4852"/>
                    <a:pt x="13378" y="4929"/>
                    <a:pt x="13315" y="4929"/>
                  </a:cubicBezTo>
                  <a:cubicBezTo>
                    <a:pt x="13253" y="4910"/>
                    <a:pt x="13198" y="4988"/>
                    <a:pt x="13268" y="5007"/>
                  </a:cubicBezTo>
                  <a:cubicBezTo>
                    <a:pt x="13339" y="5026"/>
                    <a:pt x="13362" y="5143"/>
                    <a:pt x="13268" y="5162"/>
                  </a:cubicBezTo>
                  <a:cubicBezTo>
                    <a:pt x="13174" y="5182"/>
                    <a:pt x="13198" y="4949"/>
                    <a:pt x="13143" y="4968"/>
                  </a:cubicBezTo>
                  <a:cubicBezTo>
                    <a:pt x="13088" y="4988"/>
                    <a:pt x="12963" y="4852"/>
                    <a:pt x="12901" y="4871"/>
                  </a:cubicBezTo>
                  <a:cubicBezTo>
                    <a:pt x="12838" y="4871"/>
                    <a:pt x="12807" y="5007"/>
                    <a:pt x="12721" y="5026"/>
                  </a:cubicBezTo>
                  <a:cubicBezTo>
                    <a:pt x="12635" y="5046"/>
                    <a:pt x="12517" y="4910"/>
                    <a:pt x="12486" y="4794"/>
                  </a:cubicBezTo>
                  <a:cubicBezTo>
                    <a:pt x="12455" y="4677"/>
                    <a:pt x="12439" y="4638"/>
                    <a:pt x="12400" y="4774"/>
                  </a:cubicBezTo>
                  <a:cubicBezTo>
                    <a:pt x="12361" y="4910"/>
                    <a:pt x="12353" y="5162"/>
                    <a:pt x="12314" y="5182"/>
                  </a:cubicBezTo>
                  <a:cubicBezTo>
                    <a:pt x="12275" y="5201"/>
                    <a:pt x="12259" y="5415"/>
                    <a:pt x="12212" y="5473"/>
                  </a:cubicBezTo>
                  <a:cubicBezTo>
                    <a:pt x="12173" y="5531"/>
                    <a:pt x="12165" y="5395"/>
                    <a:pt x="12118" y="5395"/>
                  </a:cubicBezTo>
                  <a:cubicBezTo>
                    <a:pt x="12063" y="5415"/>
                    <a:pt x="11891" y="4988"/>
                    <a:pt x="11884" y="4871"/>
                  </a:cubicBezTo>
                  <a:cubicBezTo>
                    <a:pt x="11876" y="4755"/>
                    <a:pt x="11766" y="4522"/>
                    <a:pt x="11743" y="4464"/>
                  </a:cubicBezTo>
                  <a:cubicBezTo>
                    <a:pt x="11711" y="4425"/>
                    <a:pt x="11774" y="4386"/>
                    <a:pt x="11805" y="4464"/>
                  </a:cubicBezTo>
                  <a:cubicBezTo>
                    <a:pt x="11837" y="4541"/>
                    <a:pt x="11884" y="4541"/>
                    <a:pt x="11923" y="4483"/>
                  </a:cubicBezTo>
                  <a:cubicBezTo>
                    <a:pt x="11954" y="4444"/>
                    <a:pt x="11954" y="4231"/>
                    <a:pt x="11891" y="4211"/>
                  </a:cubicBezTo>
                  <a:cubicBezTo>
                    <a:pt x="11829" y="4211"/>
                    <a:pt x="11852" y="4075"/>
                    <a:pt x="11884" y="4056"/>
                  </a:cubicBezTo>
                  <a:cubicBezTo>
                    <a:pt x="11915" y="4037"/>
                    <a:pt x="11813" y="3804"/>
                    <a:pt x="11852" y="3784"/>
                  </a:cubicBezTo>
                  <a:cubicBezTo>
                    <a:pt x="11891" y="3765"/>
                    <a:pt x="11876" y="3668"/>
                    <a:pt x="11821" y="3649"/>
                  </a:cubicBezTo>
                  <a:cubicBezTo>
                    <a:pt x="11766" y="3629"/>
                    <a:pt x="11719" y="3532"/>
                    <a:pt x="11711" y="3454"/>
                  </a:cubicBezTo>
                  <a:cubicBezTo>
                    <a:pt x="11711" y="3396"/>
                    <a:pt x="11492" y="3377"/>
                    <a:pt x="11500" y="3454"/>
                  </a:cubicBezTo>
                  <a:cubicBezTo>
                    <a:pt x="11508" y="3551"/>
                    <a:pt x="11430" y="3513"/>
                    <a:pt x="11445" y="3435"/>
                  </a:cubicBezTo>
                  <a:cubicBezTo>
                    <a:pt x="11453" y="3357"/>
                    <a:pt x="11367" y="3377"/>
                    <a:pt x="11265" y="3319"/>
                  </a:cubicBezTo>
                  <a:cubicBezTo>
                    <a:pt x="11164" y="3241"/>
                    <a:pt x="11164" y="3066"/>
                    <a:pt x="11125" y="3066"/>
                  </a:cubicBezTo>
                  <a:cubicBezTo>
                    <a:pt x="11093" y="3047"/>
                    <a:pt x="11101" y="3319"/>
                    <a:pt x="11054" y="3260"/>
                  </a:cubicBezTo>
                  <a:cubicBezTo>
                    <a:pt x="10999" y="3202"/>
                    <a:pt x="10945" y="3319"/>
                    <a:pt x="10976" y="3454"/>
                  </a:cubicBezTo>
                  <a:cubicBezTo>
                    <a:pt x="11007" y="3610"/>
                    <a:pt x="10976" y="3629"/>
                    <a:pt x="10976" y="3746"/>
                  </a:cubicBezTo>
                  <a:cubicBezTo>
                    <a:pt x="10968" y="3862"/>
                    <a:pt x="10945" y="3823"/>
                    <a:pt x="10882" y="3765"/>
                  </a:cubicBezTo>
                  <a:cubicBezTo>
                    <a:pt x="10820" y="3707"/>
                    <a:pt x="10820" y="3901"/>
                    <a:pt x="10694" y="3804"/>
                  </a:cubicBezTo>
                  <a:cubicBezTo>
                    <a:pt x="10561" y="3726"/>
                    <a:pt x="10507" y="3804"/>
                    <a:pt x="10483" y="3707"/>
                  </a:cubicBezTo>
                  <a:cubicBezTo>
                    <a:pt x="10460" y="3610"/>
                    <a:pt x="10421" y="3590"/>
                    <a:pt x="10413" y="3687"/>
                  </a:cubicBezTo>
                  <a:cubicBezTo>
                    <a:pt x="10405" y="3765"/>
                    <a:pt x="10209" y="3746"/>
                    <a:pt x="10194" y="3610"/>
                  </a:cubicBezTo>
                  <a:cubicBezTo>
                    <a:pt x="10178" y="3474"/>
                    <a:pt x="10225" y="3454"/>
                    <a:pt x="10256" y="3435"/>
                  </a:cubicBezTo>
                  <a:cubicBezTo>
                    <a:pt x="10288" y="3396"/>
                    <a:pt x="10225" y="3357"/>
                    <a:pt x="10115" y="3357"/>
                  </a:cubicBezTo>
                  <a:cubicBezTo>
                    <a:pt x="10006" y="3377"/>
                    <a:pt x="9936" y="3222"/>
                    <a:pt x="9826" y="3241"/>
                  </a:cubicBezTo>
                  <a:cubicBezTo>
                    <a:pt x="9716" y="3260"/>
                    <a:pt x="9466" y="3319"/>
                    <a:pt x="9427" y="3377"/>
                  </a:cubicBezTo>
                  <a:cubicBezTo>
                    <a:pt x="9396" y="3416"/>
                    <a:pt x="9458" y="3571"/>
                    <a:pt x="9404" y="3590"/>
                  </a:cubicBezTo>
                  <a:cubicBezTo>
                    <a:pt x="9349" y="3610"/>
                    <a:pt x="9388" y="3338"/>
                    <a:pt x="9380" y="3202"/>
                  </a:cubicBezTo>
                  <a:cubicBezTo>
                    <a:pt x="9372" y="3066"/>
                    <a:pt x="9286" y="3066"/>
                    <a:pt x="9302" y="3163"/>
                  </a:cubicBezTo>
                  <a:cubicBezTo>
                    <a:pt x="9310" y="3260"/>
                    <a:pt x="9177" y="3299"/>
                    <a:pt x="9138" y="3222"/>
                  </a:cubicBezTo>
                  <a:cubicBezTo>
                    <a:pt x="9106" y="3144"/>
                    <a:pt x="9044" y="3047"/>
                    <a:pt x="8958" y="2989"/>
                  </a:cubicBezTo>
                  <a:cubicBezTo>
                    <a:pt x="8864" y="2930"/>
                    <a:pt x="8754" y="3183"/>
                    <a:pt x="8778" y="3241"/>
                  </a:cubicBezTo>
                  <a:cubicBezTo>
                    <a:pt x="8801" y="3319"/>
                    <a:pt x="8872" y="3260"/>
                    <a:pt x="8872" y="3299"/>
                  </a:cubicBezTo>
                  <a:cubicBezTo>
                    <a:pt x="8879" y="3396"/>
                    <a:pt x="8676" y="3357"/>
                    <a:pt x="8676" y="3435"/>
                  </a:cubicBezTo>
                  <a:cubicBezTo>
                    <a:pt x="8676" y="3513"/>
                    <a:pt x="8496" y="3629"/>
                    <a:pt x="8433" y="3649"/>
                  </a:cubicBezTo>
                  <a:cubicBezTo>
                    <a:pt x="8277" y="3687"/>
                    <a:pt x="8246" y="3687"/>
                    <a:pt x="8175" y="3843"/>
                  </a:cubicBezTo>
                  <a:cubicBezTo>
                    <a:pt x="8105" y="3998"/>
                    <a:pt x="8160" y="3707"/>
                    <a:pt x="8214" y="3571"/>
                  </a:cubicBezTo>
                  <a:cubicBezTo>
                    <a:pt x="8269" y="3435"/>
                    <a:pt x="8332" y="3493"/>
                    <a:pt x="8363" y="3377"/>
                  </a:cubicBezTo>
                  <a:cubicBezTo>
                    <a:pt x="8394" y="3260"/>
                    <a:pt x="8449" y="3280"/>
                    <a:pt x="8535" y="3241"/>
                  </a:cubicBezTo>
                  <a:cubicBezTo>
                    <a:pt x="8621" y="3202"/>
                    <a:pt x="8621" y="3086"/>
                    <a:pt x="8660" y="3027"/>
                  </a:cubicBezTo>
                  <a:cubicBezTo>
                    <a:pt x="8699" y="2989"/>
                    <a:pt x="8801" y="2892"/>
                    <a:pt x="8825" y="2775"/>
                  </a:cubicBezTo>
                  <a:cubicBezTo>
                    <a:pt x="8840" y="2678"/>
                    <a:pt x="9052" y="2504"/>
                    <a:pt x="9091" y="2504"/>
                  </a:cubicBezTo>
                  <a:cubicBezTo>
                    <a:pt x="9130" y="2504"/>
                    <a:pt x="9145" y="2290"/>
                    <a:pt x="9161" y="2290"/>
                  </a:cubicBezTo>
                  <a:cubicBezTo>
                    <a:pt x="9184" y="2290"/>
                    <a:pt x="9302" y="2154"/>
                    <a:pt x="9349" y="2096"/>
                  </a:cubicBezTo>
                  <a:cubicBezTo>
                    <a:pt x="9396" y="2038"/>
                    <a:pt x="9419" y="1941"/>
                    <a:pt x="9419" y="1863"/>
                  </a:cubicBezTo>
                  <a:cubicBezTo>
                    <a:pt x="9419" y="1785"/>
                    <a:pt x="9357" y="1805"/>
                    <a:pt x="9349" y="1727"/>
                  </a:cubicBezTo>
                  <a:cubicBezTo>
                    <a:pt x="9341" y="1650"/>
                    <a:pt x="9380" y="1708"/>
                    <a:pt x="9427" y="1650"/>
                  </a:cubicBezTo>
                  <a:cubicBezTo>
                    <a:pt x="9474" y="1611"/>
                    <a:pt x="9427" y="1436"/>
                    <a:pt x="9388" y="1475"/>
                  </a:cubicBezTo>
                  <a:cubicBezTo>
                    <a:pt x="9349" y="1494"/>
                    <a:pt x="9411" y="1397"/>
                    <a:pt x="9372" y="1281"/>
                  </a:cubicBezTo>
                  <a:cubicBezTo>
                    <a:pt x="9341" y="1184"/>
                    <a:pt x="9271" y="1339"/>
                    <a:pt x="9271" y="1242"/>
                  </a:cubicBezTo>
                  <a:cubicBezTo>
                    <a:pt x="9271" y="1126"/>
                    <a:pt x="9263" y="990"/>
                    <a:pt x="9239" y="932"/>
                  </a:cubicBezTo>
                  <a:cubicBezTo>
                    <a:pt x="9208" y="854"/>
                    <a:pt x="9161" y="1048"/>
                    <a:pt x="9098" y="951"/>
                  </a:cubicBezTo>
                  <a:cubicBezTo>
                    <a:pt x="9044" y="835"/>
                    <a:pt x="8872" y="776"/>
                    <a:pt x="8872" y="815"/>
                  </a:cubicBezTo>
                  <a:cubicBezTo>
                    <a:pt x="8872" y="854"/>
                    <a:pt x="8793" y="737"/>
                    <a:pt x="8778" y="796"/>
                  </a:cubicBezTo>
                  <a:cubicBezTo>
                    <a:pt x="8762" y="835"/>
                    <a:pt x="8629" y="835"/>
                    <a:pt x="8582" y="815"/>
                  </a:cubicBezTo>
                  <a:cubicBezTo>
                    <a:pt x="8543" y="796"/>
                    <a:pt x="8480" y="854"/>
                    <a:pt x="8480" y="951"/>
                  </a:cubicBezTo>
                  <a:cubicBezTo>
                    <a:pt x="8480" y="1048"/>
                    <a:pt x="8316" y="1009"/>
                    <a:pt x="8285" y="990"/>
                  </a:cubicBezTo>
                  <a:cubicBezTo>
                    <a:pt x="8254" y="970"/>
                    <a:pt x="8402" y="679"/>
                    <a:pt x="8402" y="621"/>
                  </a:cubicBezTo>
                  <a:cubicBezTo>
                    <a:pt x="8402" y="563"/>
                    <a:pt x="8160" y="640"/>
                    <a:pt x="8144" y="582"/>
                  </a:cubicBezTo>
                  <a:cubicBezTo>
                    <a:pt x="8128" y="524"/>
                    <a:pt x="8011" y="505"/>
                    <a:pt x="7956" y="505"/>
                  </a:cubicBezTo>
                  <a:cubicBezTo>
                    <a:pt x="7901" y="505"/>
                    <a:pt x="7956" y="466"/>
                    <a:pt x="8003" y="466"/>
                  </a:cubicBezTo>
                  <a:cubicBezTo>
                    <a:pt x="8050" y="446"/>
                    <a:pt x="8097" y="349"/>
                    <a:pt x="8152" y="330"/>
                  </a:cubicBezTo>
                  <a:cubicBezTo>
                    <a:pt x="8207" y="311"/>
                    <a:pt x="8191" y="252"/>
                    <a:pt x="8167" y="175"/>
                  </a:cubicBezTo>
                  <a:cubicBezTo>
                    <a:pt x="8144" y="97"/>
                    <a:pt x="8089" y="136"/>
                    <a:pt x="8034" y="97"/>
                  </a:cubicBezTo>
                  <a:cubicBezTo>
                    <a:pt x="7980" y="58"/>
                    <a:pt x="7917" y="0"/>
                    <a:pt x="7870" y="0"/>
                  </a:cubicBezTo>
                  <a:cubicBezTo>
                    <a:pt x="7823" y="0"/>
                    <a:pt x="7776" y="58"/>
                    <a:pt x="7667" y="116"/>
                  </a:cubicBezTo>
                  <a:cubicBezTo>
                    <a:pt x="7542" y="272"/>
                    <a:pt x="7534" y="466"/>
                    <a:pt x="7479" y="543"/>
                  </a:cubicBezTo>
                  <a:cubicBezTo>
                    <a:pt x="7424" y="602"/>
                    <a:pt x="7323" y="854"/>
                    <a:pt x="7370" y="893"/>
                  </a:cubicBezTo>
                  <a:cubicBezTo>
                    <a:pt x="7416" y="893"/>
                    <a:pt x="7393" y="970"/>
                    <a:pt x="7401" y="1048"/>
                  </a:cubicBezTo>
                  <a:cubicBezTo>
                    <a:pt x="7409" y="1126"/>
                    <a:pt x="7370" y="1145"/>
                    <a:pt x="7315" y="1126"/>
                  </a:cubicBezTo>
                  <a:cubicBezTo>
                    <a:pt x="7260" y="1106"/>
                    <a:pt x="7072" y="1106"/>
                    <a:pt x="7072" y="1203"/>
                  </a:cubicBezTo>
                  <a:cubicBezTo>
                    <a:pt x="7072" y="1300"/>
                    <a:pt x="7182" y="1339"/>
                    <a:pt x="7174" y="1397"/>
                  </a:cubicBezTo>
                  <a:cubicBezTo>
                    <a:pt x="7166" y="1456"/>
                    <a:pt x="7096" y="1397"/>
                    <a:pt x="7057" y="1339"/>
                  </a:cubicBezTo>
                  <a:cubicBezTo>
                    <a:pt x="7017" y="1281"/>
                    <a:pt x="6939" y="1320"/>
                    <a:pt x="6916" y="1417"/>
                  </a:cubicBezTo>
                  <a:cubicBezTo>
                    <a:pt x="6900" y="1514"/>
                    <a:pt x="6838" y="1494"/>
                    <a:pt x="6814" y="1475"/>
                  </a:cubicBezTo>
                  <a:cubicBezTo>
                    <a:pt x="6791" y="1456"/>
                    <a:pt x="6744" y="1514"/>
                    <a:pt x="6712" y="1494"/>
                  </a:cubicBezTo>
                  <a:cubicBezTo>
                    <a:pt x="6681" y="1475"/>
                    <a:pt x="6783" y="1339"/>
                    <a:pt x="6759" y="1281"/>
                  </a:cubicBezTo>
                  <a:cubicBezTo>
                    <a:pt x="6736" y="1223"/>
                    <a:pt x="6618" y="1281"/>
                    <a:pt x="6611" y="1378"/>
                  </a:cubicBezTo>
                  <a:cubicBezTo>
                    <a:pt x="6603" y="1475"/>
                    <a:pt x="6532" y="1300"/>
                    <a:pt x="6509" y="1339"/>
                  </a:cubicBezTo>
                  <a:cubicBezTo>
                    <a:pt x="6478" y="1339"/>
                    <a:pt x="6454" y="1397"/>
                    <a:pt x="6399" y="1436"/>
                  </a:cubicBezTo>
                  <a:cubicBezTo>
                    <a:pt x="6352" y="1494"/>
                    <a:pt x="6266" y="1378"/>
                    <a:pt x="6251" y="1475"/>
                  </a:cubicBezTo>
                  <a:cubicBezTo>
                    <a:pt x="6235" y="1572"/>
                    <a:pt x="6345" y="1591"/>
                    <a:pt x="6345" y="1630"/>
                  </a:cubicBezTo>
                  <a:cubicBezTo>
                    <a:pt x="6345" y="1669"/>
                    <a:pt x="6094" y="1669"/>
                    <a:pt x="6086" y="1727"/>
                  </a:cubicBezTo>
                  <a:cubicBezTo>
                    <a:pt x="6079" y="1785"/>
                    <a:pt x="5993" y="1785"/>
                    <a:pt x="5891" y="1805"/>
                  </a:cubicBezTo>
                  <a:cubicBezTo>
                    <a:pt x="5789" y="1805"/>
                    <a:pt x="5828" y="1941"/>
                    <a:pt x="5742" y="1980"/>
                  </a:cubicBezTo>
                  <a:cubicBezTo>
                    <a:pt x="5656" y="2018"/>
                    <a:pt x="5625" y="2018"/>
                    <a:pt x="5594" y="2135"/>
                  </a:cubicBezTo>
                  <a:cubicBezTo>
                    <a:pt x="5562" y="2232"/>
                    <a:pt x="5500" y="2251"/>
                    <a:pt x="5476" y="2174"/>
                  </a:cubicBezTo>
                  <a:cubicBezTo>
                    <a:pt x="5445" y="2096"/>
                    <a:pt x="5375" y="2212"/>
                    <a:pt x="5414" y="2232"/>
                  </a:cubicBezTo>
                  <a:cubicBezTo>
                    <a:pt x="5453" y="2251"/>
                    <a:pt x="5414" y="2348"/>
                    <a:pt x="5390" y="2329"/>
                  </a:cubicBezTo>
                  <a:cubicBezTo>
                    <a:pt x="5367" y="2309"/>
                    <a:pt x="5289" y="2445"/>
                    <a:pt x="5335" y="2426"/>
                  </a:cubicBezTo>
                  <a:cubicBezTo>
                    <a:pt x="5375" y="2406"/>
                    <a:pt x="5398" y="2504"/>
                    <a:pt x="5375" y="2562"/>
                  </a:cubicBezTo>
                  <a:cubicBezTo>
                    <a:pt x="5351" y="2620"/>
                    <a:pt x="5265" y="2484"/>
                    <a:pt x="5242" y="2542"/>
                  </a:cubicBezTo>
                  <a:cubicBezTo>
                    <a:pt x="5218" y="2601"/>
                    <a:pt x="5289" y="2678"/>
                    <a:pt x="5328" y="2659"/>
                  </a:cubicBezTo>
                  <a:cubicBezTo>
                    <a:pt x="5367" y="2639"/>
                    <a:pt x="5390" y="2717"/>
                    <a:pt x="5398" y="2795"/>
                  </a:cubicBezTo>
                  <a:cubicBezTo>
                    <a:pt x="5406" y="2872"/>
                    <a:pt x="5304" y="2756"/>
                    <a:pt x="5281" y="2814"/>
                  </a:cubicBezTo>
                  <a:cubicBezTo>
                    <a:pt x="5257" y="2872"/>
                    <a:pt x="5296" y="2911"/>
                    <a:pt x="5343" y="2911"/>
                  </a:cubicBezTo>
                  <a:cubicBezTo>
                    <a:pt x="5390" y="2930"/>
                    <a:pt x="5351" y="2969"/>
                    <a:pt x="5398" y="3047"/>
                  </a:cubicBezTo>
                  <a:cubicBezTo>
                    <a:pt x="5398" y="3047"/>
                    <a:pt x="5406" y="3066"/>
                    <a:pt x="5406" y="3066"/>
                  </a:cubicBezTo>
                  <a:cubicBezTo>
                    <a:pt x="5429" y="3144"/>
                    <a:pt x="5382" y="3163"/>
                    <a:pt x="5390" y="3241"/>
                  </a:cubicBezTo>
                  <a:cubicBezTo>
                    <a:pt x="5398" y="3319"/>
                    <a:pt x="5343" y="3338"/>
                    <a:pt x="5343" y="3280"/>
                  </a:cubicBezTo>
                  <a:cubicBezTo>
                    <a:pt x="5343" y="3202"/>
                    <a:pt x="5218" y="3183"/>
                    <a:pt x="5195" y="3260"/>
                  </a:cubicBezTo>
                  <a:cubicBezTo>
                    <a:pt x="5171" y="3338"/>
                    <a:pt x="5148" y="3396"/>
                    <a:pt x="5116" y="3319"/>
                  </a:cubicBezTo>
                  <a:cubicBezTo>
                    <a:pt x="5085" y="3241"/>
                    <a:pt x="4999" y="3338"/>
                    <a:pt x="4882" y="3338"/>
                  </a:cubicBezTo>
                  <a:cubicBezTo>
                    <a:pt x="4764" y="3357"/>
                    <a:pt x="4530" y="3377"/>
                    <a:pt x="4475" y="3416"/>
                  </a:cubicBezTo>
                  <a:cubicBezTo>
                    <a:pt x="4420" y="3474"/>
                    <a:pt x="4365" y="3668"/>
                    <a:pt x="4420" y="3804"/>
                  </a:cubicBezTo>
                  <a:cubicBezTo>
                    <a:pt x="4475" y="3940"/>
                    <a:pt x="4420" y="3998"/>
                    <a:pt x="4420" y="4075"/>
                  </a:cubicBezTo>
                  <a:cubicBezTo>
                    <a:pt x="4420" y="4153"/>
                    <a:pt x="4561" y="4347"/>
                    <a:pt x="4631" y="4367"/>
                  </a:cubicBezTo>
                  <a:cubicBezTo>
                    <a:pt x="4710" y="4386"/>
                    <a:pt x="4764" y="4599"/>
                    <a:pt x="4725" y="4755"/>
                  </a:cubicBezTo>
                  <a:cubicBezTo>
                    <a:pt x="4678" y="4891"/>
                    <a:pt x="4545" y="4716"/>
                    <a:pt x="4459" y="4541"/>
                  </a:cubicBezTo>
                  <a:cubicBezTo>
                    <a:pt x="4373" y="4367"/>
                    <a:pt x="4170" y="4308"/>
                    <a:pt x="4099" y="4308"/>
                  </a:cubicBezTo>
                  <a:cubicBezTo>
                    <a:pt x="4029" y="4328"/>
                    <a:pt x="4068" y="4153"/>
                    <a:pt x="3982" y="4173"/>
                  </a:cubicBezTo>
                  <a:cubicBezTo>
                    <a:pt x="3896" y="4173"/>
                    <a:pt x="3826" y="4367"/>
                    <a:pt x="3880" y="4367"/>
                  </a:cubicBezTo>
                  <a:cubicBezTo>
                    <a:pt x="3935" y="4367"/>
                    <a:pt x="3974" y="4347"/>
                    <a:pt x="3943" y="4425"/>
                  </a:cubicBezTo>
                  <a:cubicBezTo>
                    <a:pt x="3912" y="4502"/>
                    <a:pt x="3959" y="4483"/>
                    <a:pt x="4029" y="4561"/>
                  </a:cubicBezTo>
                  <a:cubicBezTo>
                    <a:pt x="4099" y="4638"/>
                    <a:pt x="3974" y="4735"/>
                    <a:pt x="3896" y="4619"/>
                  </a:cubicBezTo>
                  <a:cubicBezTo>
                    <a:pt x="3826" y="4502"/>
                    <a:pt x="3747" y="4619"/>
                    <a:pt x="3724" y="4696"/>
                  </a:cubicBezTo>
                  <a:cubicBezTo>
                    <a:pt x="3700" y="4794"/>
                    <a:pt x="3810" y="5046"/>
                    <a:pt x="3935" y="5104"/>
                  </a:cubicBezTo>
                  <a:cubicBezTo>
                    <a:pt x="4060" y="5143"/>
                    <a:pt x="4021" y="5240"/>
                    <a:pt x="4076" y="5298"/>
                  </a:cubicBezTo>
                  <a:cubicBezTo>
                    <a:pt x="4131" y="5356"/>
                    <a:pt x="4092" y="5415"/>
                    <a:pt x="4052" y="5415"/>
                  </a:cubicBezTo>
                  <a:cubicBezTo>
                    <a:pt x="4013" y="5415"/>
                    <a:pt x="3935" y="5259"/>
                    <a:pt x="3873" y="5182"/>
                  </a:cubicBezTo>
                  <a:cubicBezTo>
                    <a:pt x="3810" y="5104"/>
                    <a:pt x="3638" y="5220"/>
                    <a:pt x="3607" y="5123"/>
                  </a:cubicBezTo>
                  <a:cubicBezTo>
                    <a:pt x="3575" y="5026"/>
                    <a:pt x="3630" y="4929"/>
                    <a:pt x="3599" y="4871"/>
                  </a:cubicBezTo>
                  <a:cubicBezTo>
                    <a:pt x="3567" y="4794"/>
                    <a:pt x="3591" y="4638"/>
                    <a:pt x="3638" y="4483"/>
                  </a:cubicBezTo>
                  <a:cubicBezTo>
                    <a:pt x="3677" y="4328"/>
                    <a:pt x="3630" y="4037"/>
                    <a:pt x="3567" y="3998"/>
                  </a:cubicBezTo>
                  <a:cubicBezTo>
                    <a:pt x="3505" y="3959"/>
                    <a:pt x="3513" y="4114"/>
                    <a:pt x="3528" y="4153"/>
                  </a:cubicBezTo>
                  <a:cubicBezTo>
                    <a:pt x="3544" y="4192"/>
                    <a:pt x="3536" y="4425"/>
                    <a:pt x="3489" y="4561"/>
                  </a:cubicBezTo>
                  <a:cubicBezTo>
                    <a:pt x="3442" y="4696"/>
                    <a:pt x="3301" y="4696"/>
                    <a:pt x="3301" y="4794"/>
                  </a:cubicBezTo>
                  <a:cubicBezTo>
                    <a:pt x="3301" y="4891"/>
                    <a:pt x="3208" y="4968"/>
                    <a:pt x="3239" y="5026"/>
                  </a:cubicBezTo>
                  <a:cubicBezTo>
                    <a:pt x="3270" y="5104"/>
                    <a:pt x="3403" y="5453"/>
                    <a:pt x="3419" y="5570"/>
                  </a:cubicBezTo>
                  <a:cubicBezTo>
                    <a:pt x="3434" y="5686"/>
                    <a:pt x="3301" y="6016"/>
                    <a:pt x="3325" y="6230"/>
                  </a:cubicBezTo>
                  <a:cubicBezTo>
                    <a:pt x="3348" y="6424"/>
                    <a:pt x="3309" y="6521"/>
                    <a:pt x="3333" y="6618"/>
                  </a:cubicBezTo>
                  <a:cubicBezTo>
                    <a:pt x="3356" y="6715"/>
                    <a:pt x="3419" y="6637"/>
                    <a:pt x="3450" y="6676"/>
                  </a:cubicBezTo>
                  <a:cubicBezTo>
                    <a:pt x="3489" y="6715"/>
                    <a:pt x="3544" y="6618"/>
                    <a:pt x="3630" y="6579"/>
                  </a:cubicBezTo>
                  <a:cubicBezTo>
                    <a:pt x="3716" y="6540"/>
                    <a:pt x="3873" y="6773"/>
                    <a:pt x="3935" y="6831"/>
                  </a:cubicBezTo>
                  <a:cubicBezTo>
                    <a:pt x="3990" y="6909"/>
                    <a:pt x="3966" y="7025"/>
                    <a:pt x="3990" y="7122"/>
                  </a:cubicBezTo>
                  <a:cubicBezTo>
                    <a:pt x="4021" y="7239"/>
                    <a:pt x="3919" y="7239"/>
                    <a:pt x="3919" y="7413"/>
                  </a:cubicBezTo>
                  <a:cubicBezTo>
                    <a:pt x="3919" y="7588"/>
                    <a:pt x="4092" y="7666"/>
                    <a:pt x="4099" y="7705"/>
                  </a:cubicBezTo>
                  <a:cubicBezTo>
                    <a:pt x="4107" y="7763"/>
                    <a:pt x="3974" y="7724"/>
                    <a:pt x="3919" y="7666"/>
                  </a:cubicBezTo>
                  <a:cubicBezTo>
                    <a:pt x="3865" y="7627"/>
                    <a:pt x="3865" y="7452"/>
                    <a:pt x="3849" y="7413"/>
                  </a:cubicBezTo>
                  <a:cubicBezTo>
                    <a:pt x="3833" y="7375"/>
                    <a:pt x="3880" y="7239"/>
                    <a:pt x="3888" y="7122"/>
                  </a:cubicBezTo>
                  <a:cubicBezTo>
                    <a:pt x="3896" y="7006"/>
                    <a:pt x="3833" y="6948"/>
                    <a:pt x="3810" y="6870"/>
                  </a:cubicBezTo>
                  <a:cubicBezTo>
                    <a:pt x="3786" y="6792"/>
                    <a:pt x="3755" y="6676"/>
                    <a:pt x="3708" y="6715"/>
                  </a:cubicBezTo>
                  <a:cubicBezTo>
                    <a:pt x="3669" y="6734"/>
                    <a:pt x="3513" y="6773"/>
                    <a:pt x="3466" y="6870"/>
                  </a:cubicBezTo>
                  <a:cubicBezTo>
                    <a:pt x="3419" y="6967"/>
                    <a:pt x="3474" y="7278"/>
                    <a:pt x="3497" y="7413"/>
                  </a:cubicBezTo>
                  <a:cubicBezTo>
                    <a:pt x="3520" y="7549"/>
                    <a:pt x="3364" y="7763"/>
                    <a:pt x="3364" y="7879"/>
                  </a:cubicBezTo>
                  <a:cubicBezTo>
                    <a:pt x="3372" y="7996"/>
                    <a:pt x="3317" y="8054"/>
                    <a:pt x="3247" y="8132"/>
                  </a:cubicBezTo>
                  <a:cubicBezTo>
                    <a:pt x="3176" y="8229"/>
                    <a:pt x="3098" y="8287"/>
                    <a:pt x="3106" y="8442"/>
                  </a:cubicBezTo>
                  <a:cubicBezTo>
                    <a:pt x="3106" y="8597"/>
                    <a:pt x="3012" y="8520"/>
                    <a:pt x="2965" y="8442"/>
                  </a:cubicBezTo>
                  <a:cubicBezTo>
                    <a:pt x="2918" y="8364"/>
                    <a:pt x="2855" y="8481"/>
                    <a:pt x="2785" y="8481"/>
                  </a:cubicBezTo>
                  <a:cubicBezTo>
                    <a:pt x="2715" y="8481"/>
                    <a:pt x="2715" y="8326"/>
                    <a:pt x="2660" y="8384"/>
                  </a:cubicBezTo>
                  <a:cubicBezTo>
                    <a:pt x="2605" y="8442"/>
                    <a:pt x="2566" y="8326"/>
                    <a:pt x="2582" y="8209"/>
                  </a:cubicBezTo>
                  <a:cubicBezTo>
                    <a:pt x="2597" y="8112"/>
                    <a:pt x="2660" y="8190"/>
                    <a:pt x="2668" y="8267"/>
                  </a:cubicBezTo>
                  <a:cubicBezTo>
                    <a:pt x="2676" y="8345"/>
                    <a:pt x="2715" y="8306"/>
                    <a:pt x="2762" y="8248"/>
                  </a:cubicBezTo>
                  <a:cubicBezTo>
                    <a:pt x="2809" y="8190"/>
                    <a:pt x="2785" y="8326"/>
                    <a:pt x="2855" y="8345"/>
                  </a:cubicBezTo>
                  <a:cubicBezTo>
                    <a:pt x="2926" y="8364"/>
                    <a:pt x="2887" y="8267"/>
                    <a:pt x="2934" y="8267"/>
                  </a:cubicBezTo>
                  <a:cubicBezTo>
                    <a:pt x="2988" y="8287"/>
                    <a:pt x="2988" y="8248"/>
                    <a:pt x="2973" y="8170"/>
                  </a:cubicBezTo>
                  <a:cubicBezTo>
                    <a:pt x="2957" y="8112"/>
                    <a:pt x="3012" y="8054"/>
                    <a:pt x="3043" y="8035"/>
                  </a:cubicBezTo>
                  <a:cubicBezTo>
                    <a:pt x="3082" y="7996"/>
                    <a:pt x="3059" y="7860"/>
                    <a:pt x="3090" y="7821"/>
                  </a:cubicBezTo>
                  <a:cubicBezTo>
                    <a:pt x="3121" y="7782"/>
                    <a:pt x="3098" y="7705"/>
                    <a:pt x="3129" y="7685"/>
                  </a:cubicBezTo>
                  <a:cubicBezTo>
                    <a:pt x="3161" y="7685"/>
                    <a:pt x="3176" y="7549"/>
                    <a:pt x="3208" y="7549"/>
                  </a:cubicBezTo>
                  <a:cubicBezTo>
                    <a:pt x="3239" y="7549"/>
                    <a:pt x="3254" y="7433"/>
                    <a:pt x="3239" y="7355"/>
                  </a:cubicBezTo>
                  <a:cubicBezTo>
                    <a:pt x="3223" y="7297"/>
                    <a:pt x="3247" y="7122"/>
                    <a:pt x="3278" y="7103"/>
                  </a:cubicBezTo>
                  <a:cubicBezTo>
                    <a:pt x="3309" y="7084"/>
                    <a:pt x="3309" y="7006"/>
                    <a:pt x="3286" y="6967"/>
                  </a:cubicBezTo>
                  <a:cubicBezTo>
                    <a:pt x="3254" y="6909"/>
                    <a:pt x="3153" y="6734"/>
                    <a:pt x="3161" y="6637"/>
                  </a:cubicBezTo>
                  <a:cubicBezTo>
                    <a:pt x="3168" y="6521"/>
                    <a:pt x="3145" y="6327"/>
                    <a:pt x="3153" y="6230"/>
                  </a:cubicBezTo>
                  <a:cubicBezTo>
                    <a:pt x="3168" y="6152"/>
                    <a:pt x="3153" y="5958"/>
                    <a:pt x="3153" y="5861"/>
                  </a:cubicBezTo>
                  <a:cubicBezTo>
                    <a:pt x="3145" y="5764"/>
                    <a:pt x="3176" y="5647"/>
                    <a:pt x="3192" y="5453"/>
                  </a:cubicBezTo>
                  <a:cubicBezTo>
                    <a:pt x="3208" y="5259"/>
                    <a:pt x="3114" y="5065"/>
                    <a:pt x="3067" y="5007"/>
                  </a:cubicBezTo>
                  <a:cubicBezTo>
                    <a:pt x="3020" y="4949"/>
                    <a:pt x="3051" y="4852"/>
                    <a:pt x="3121" y="4716"/>
                  </a:cubicBezTo>
                  <a:cubicBezTo>
                    <a:pt x="3192" y="4580"/>
                    <a:pt x="3192" y="4153"/>
                    <a:pt x="3192" y="4056"/>
                  </a:cubicBezTo>
                  <a:cubicBezTo>
                    <a:pt x="3184" y="3959"/>
                    <a:pt x="3051" y="3881"/>
                    <a:pt x="2996" y="3901"/>
                  </a:cubicBezTo>
                  <a:cubicBezTo>
                    <a:pt x="2942" y="3920"/>
                    <a:pt x="2746" y="3881"/>
                    <a:pt x="2699" y="3862"/>
                  </a:cubicBezTo>
                  <a:cubicBezTo>
                    <a:pt x="2652" y="3843"/>
                    <a:pt x="2636" y="3959"/>
                    <a:pt x="2613" y="4075"/>
                  </a:cubicBezTo>
                  <a:cubicBezTo>
                    <a:pt x="2589" y="4192"/>
                    <a:pt x="2535" y="4367"/>
                    <a:pt x="2511" y="4638"/>
                  </a:cubicBezTo>
                  <a:cubicBezTo>
                    <a:pt x="2480" y="4891"/>
                    <a:pt x="2355" y="4988"/>
                    <a:pt x="2300" y="5046"/>
                  </a:cubicBezTo>
                  <a:cubicBezTo>
                    <a:pt x="2230" y="5123"/>
                    <a:pt x="2198" y="5318"/>
                    <a:pt x="2222" y="5415"/>
                  </a:cubicBezTo>
                  <a:cubicBezTo>
                    <a:pt x="2245" y="5512"/>
                    <a:pt x="2284" y="5434"/>
                    <a:pt x="2308" y="5473"/>
                  </a:cubicBezTo>
                  <a:cubicBezTo>
                    <a:pt x="2331" y="5512"/>
                    <a:pt x="2308" y="5744"/>
                    <a:pt x="2292" y="5783"/>
                  </a:cubicBezTo>
                  <a:cubicBezTo>
                    <a:pt x="2277" y="5822"/>
                    <a:pt x="2324" y="5900"/>
                    <a:pt x="2284" y="5977"/>
                  </a:cubicBezTo>
                  <a:cubicBezTo>
                    <a:pt x="2245" y="6036"/>
                    <a:pt x="2206" y="6171"/>
                    <a:pt x="2230" y="6249"/>
                  </a:cubicBezTo>
                  <a:cubicBezTo>
                    <a:pt x="2253" y="6327"/>
                    <a:pt x="2370" y="6346"/>
                    <a:pt x="2417" y="6424"/>
                  </a:cubicBezTo>
                  <a:cubicBezTo>
                    <a:pt x="2464" y="6501"/>
                    <a:pt x="2449" y="6618"/>
                    <a:pt x="2488" y="6734"/>
                  </a:cubicBezTo>
                  <a:cubicBezTo>
                    <a:pt x="2527" y="6851"/>
                    <a:pt x="2566" y="6773"/>
                    <a:pt x="2582" y="6851"/>
                  </a:cubicBezTo>
                  <a:cubicBezTo>
                    <a:pt x="2597" y="6928"/>
                    <a:pt x="2511" y="7219"/>
                    <a:pt x="2488" y="7239"/>
                  </a:cubicBezTo>
                  <a:cubicBezTo>
                    <a:pt x="2457" y="7258"/>
                    <a:pt x="2331" y="6928"/>
                    <a:pt x="2300" y="6870"/>
                  </a:cubicBezTo>
                  <a:cubicBezTo>
                    <a:pt x="2261" y="6792"/>
                    <a:pt x="2120" y="6695"/>
                    <a:pt x="2050" y="6598"/>
                  </a:cubicBezTo>
                  <a:cubicBezTo>
                    <a:pt x="1979" y="6501"/>
                    <a:pt x="1917" y="6521"/>
                    <a:pt x="1838" y="6385"/>
                  </a:cubicBezTo>
                  <a:cubicBezTo>
                    <a:pt x="1760" y="6249"/>
                    <a:pt x="1690" y="6191"/>
                    <a:pt x="1549" y="6191"/>
                  </a:cubicBezTo>
                  <a:cubicBezTo>
                    <a:pt x="1518" y="6191"/>
                    <a:pt x="1494" y="6191"/>
                    <a:pt x="1471" y="6191"/>
                  </a:cubicBezTo>
                  <a:lnTo>
                    <a:pt x="1752" y="7588"/>
                  </a:lnTo>
                  <a:lnTo>
                    <a:pt x="1815" y="9335"/>
                  </a:lnTo>
                  <a:cubicBezTo>
                    <a:pt x="1815" y="9335"/>
                    <a:pt x="1995" y="9839"/>
                    <a:pt x="1901" y="10577"/>
                  </a:cubicBezTo>
                  <a:cubicBezTo>
                    <a:pt x="1807" y="11314"/>
                    <a:pt x="1682" y="12246"/>
                    <a:pt x="1635" y="12382"/>
                  </a:cubicBezTo>
                  <a:cubicBezTo>
                    <a:pt x="1588" y="12518"/>
                    <a:pt x="1557" y="12634"/>
                    <a:pt x="1432" y="12983"/>
                  </a:cubicBezTo>
                  <a:cubicBezTo>
                    <a:pt x="1314" y="13333"/>
                    <a:pt x="1338" y="13119"/>
                    <a:pt x="1260" y="13740"/>
                  </a:cubicBezTo>
                  <a:cubicBezTo>
                    <a:pt x="1189" y="14361"/>
                    <a:pt x="1283" y="14458"/>
                    <a:pt x="1080" y="15118"/>
                  </a:cubicBezTo>
                  <a:cubicBezTo>
                    <a:pt x="868" y="15778"/>
                    <a:pt x="868" y="16011"/>
                    <a:pt x="673" y="16166"/>
                  </a:cubicBezTo>
                  <a:cubicBezTo>
                    <a:pt x="477" y="16302"/>
                    <a:pt x="610" y="16147"/>
                    <a:pt x="462" y="16166"/>
                  </a:cubicBezTo>
                  <a:cubicBezTo>
                    <a:pt x="313" y="16185"/>
                    <a:pt x="289" y="16185"/>
                    <a:pt x="250" y="16341"/>
                  </a:cubicBezTo>
                  <a:cubicBezTo>
                    <a:pt x="211" y="16496"/>
                    <a:pt x="180" y="16554"/>
                    <a:pt x="149" y="16904"/>
                  </a:cubicBezTo>
                  <a:cubicBezTo>
                    <a:pt x="117" y="17233"/>
                    <a:pt x="94" y="17156"/>
                    <a:pt x="16" y="17136"/>
                  </a:cubicBezTo>
                  <a:cubicBezTo>
                    <a:pt x="8" y="17136"/>
                    <a:pt x="8" y="17156"/>
                    <a:pt x="0" y="17175"/>
                  </a:cubicBezTo>
                  <a:cubicBezTo>
                    <a:pt x="39" y="17195"/>
                    <a:pt x="94" y="17214"/>
                    <a:pt x="117" y="17253"/>
                  </a:cubicBezTo>
                  <a:cubicBezTo>
                    <a:pt x="156" y="17330"/>
                    <a:pt x="250" y="17466"/>
                    <a:pt x="250" y="17525"/>
                  </a:cubicBezTo>
                  <a:cubicBezTo>
                    <a:pt x="250" y="17602"/>
                    <a:pt x="289" y="17699"/>
                    <a:pt x="289" y="17583"/>
                  </a:cubicBezTo>
                  <a:cubicBezTo>
                    <a:pt x="289" y="17466"/>
                    <a:pt x="321" y="17505"/>
                    <a:pt x="383" y="17583"/>
                  </a:cubicBezTo>
                  <a:cubicBezTo>
                    <a:pt x="438" y="17660"/>
                    <a:pt x="516" y="17641"/>
                    <a:pt x="532" y="17544"/>
                  </a:cubicBezTo>
                  <a:cubicBezTo>
                    <a:pt x="548" y="17466"/>
                    <a:pt x="649" y="17350"/>
                    <a:pt x="688" y="17427"/>
                  </a:cubicBezTo>
                  <a:cubicBezTo>
                    <a:pt x="720" y="17505"/>
                    <a:pt x="735" y="17544"/>
                    <a:pt x="782" y="17447"/>
                  </a:cubicBezTo>
                  <a:cubicBezTo>
                    <a:pt x="821" y="17350"/>
                    <a:pt x="923" y="17369"/>
                    <a:pt x="939" y="17466"/>
                  </a:cubicBezTo>
                  <a:cubicBezTo>
                    <a:pt x="954" y="17563"/>
                    <a:pt x="1001" y="17583"/>
                    <a:pt x="1040" y="17583"/>
                  </a:cubicBezTo>
                  <a:cubicBezTo>
                    <a:pt x="1080" y="17583"/>
                    <a:pt x="1087" y="17738"/>
                    <a:pt x="1119" y="17699"/>
                  </a:cubicBezTo>
                  <a:cubicBezTo>
                    <a:pt x="1150" y="17660"/>
                    <a:pt x="1142" y="17486"/>
                    <a:pt x="1173" y="17505"/>
                  </a:cubicBezTo>
                  <a:cubicBezTo>
                    <a:pt x="1205" y="17525"/>
                    <a:pt x="1236" y="17622"/>
                    <a:pt x="1291" y="17622"/>
                  </a:cubicBezTo>
                  <a:cubicBezTo>
                    <a:pt x="1346" y="17622"/>
                    <a:pt x="1385" y="17583"/>
                    <a:pt x="1385" y="17486"/>
                  </a:cubicBezTo>
                  <a:cubicBezTo>
                    <a:pt x="1385" y="17389"/>
                    <a:pt x="1377" y="17214"/>
                    <a:pt x="1346" y="17214"/>
                  </a:cubicBezTo>
                  <a:cubicBezTo>
                    <a:pt x="1314" y="17214"/>
                    <a:pt x="1275" y="17136"/>
                    <a:pt x="1236" y="17136"/>
                  </a:cubicBezTo>
                  <a:cubicBezTo>
                    <a:pt x="1197" y="17136"/>
                    <a:pt x="1150" y="16962"/>
                    <a:pt x="1197" y="16923"/>
                  </a:cubicBezTo>
                  <a:cubicBezTo>
                    <a:pt x="1236" y="16884"/>
                    <a:pt x="1306" y="16806"/>
                    <a:pt x="1291" y="16709"/>
                  </a:cubicBezTo>
                  <a:cubicBezTo>
                    <a:pt x="1275" y="16632"/>
                    <a:pt x="1260" y="16457"/>
                    <a:pt x="1322" y="16438"/>
                  </a:cubicBezTo>
                  <a:cubicBezTo>
                    <a:pt x="1377" y="16418"/>
                    <a:pt x="1494" y="16418"/>
                    <a:pt x="1486" y="16360"/>
                  </a:cubicBezTo>
                  <a:cubicBezTo>
                    <a:pt x="1479" y="16302"/>
                    <a:pt x="1369" y="16282"/>
                    <a:pt x="1346" y="16185"/>
                  </a:cubicBezTo>
                  <a:cubicBezTo>
                    <a:pt x="1322" y="16108"/>
                    <a:pt x="1314" y="15894"/>
                    <a:pt x="1338" y="15856"/>
                  </a:cubicBezTo>
                  <a:cubicBezTo>
                    <a:pt x="1361" y="15817"/>
                    <a:pt x="1432" y="15875"/>
                    <a:pt x="1471" y="15836"/>
                  </a:cubicBezTo>
                  <a:cubicBezTo>
                    <a:pt x="1510" y="15797"/>
                    <a:pt x="1604" y="15894"/>
                    <a:pt x="1659" y="15778"/>
                  </a:cubicBezTo>
                  <a:cubicBezTo>
                    <a:pt x="1713" y="15681"/>
                    <a:pt x="1831" y="15661"/>
                    <a:pt x="1893" y="15661"/>
                  </a:cubicBezTo>
                  <a:cubicBezTo>
                    <a:pt x="1956" y="15661"/>
                    <a:pt x="2003" y="15564"/>
                    <a:pt x="2058" y="15545"/>
                  </a:cubicBezTo>
                  <a:cubicBezTo>
                    <a:pt x="2104" y="15526"/>
                    <a:pt x="2245" y="15467"/>
                    <a:pt x="2284" y="15448"/>
                  </a:cubicBezTo>
                  <a:cubicBezTo>
                    <a:pt x="2316" y="15409"/>
                    <a:pt x="2511" y="15351"/>
                    <a:pt x="2511" y="15254"/>
                  </a:cubicBezTo>
                  <a:cubicBezTo>
                    <a:pt x="2519" y="15176"/>
                    <a:pt x="2668" y="15099"/>
                    <a:pt x="2707" y="15137"/>
                  </a:cubicBezTo>
                  <a:cubicBezTo>
                    <a:pt x="2746" y="15176"/>
                    <a:pt x="2793" y="15215"/>
                    <a:pt x="2832" y="15176"/>
                  </a:cubicBezTo>
                  <a:cubicBezTo>
                    <a:pt x="2863" y="15137"/>
                    <a:pt x="2942" y="15235"/>
                    <a:pt x="2934" y="15332"/>
                  </a:cubicBezTo>
                  <a:cubicBezTo>
                    <a:pt x="2926" y="15429"/>
                    <a:pt x="2965" y="15526"/>
                    <a:pt x="2965" y="15603"/>
                  </a:cubicBezTo>
                  <a:cubicBezTo>
                    <a:pt x="2965" y="15681"/>
                    <a:pt x="2926" y="15700"/>
                    <a:pt x="2949" y="15758"/>
                  </a:cubicBezTo>
                  <a:cubicBezTo>
                    <a:pt x="2973" y="15817"/>
                    <a:pt x="3067" y="15778"/>
                    <a:pt x="3090" y="15700"/>
                  </a:cubicBezTo>
                  <a:cubicBezTo>
                    <a:pt x="3121" y="15623"/>
                    <a:pt x="3153" y="15739"/>
                    <a:pt x="3153" y="15797"/>
                  </a:cubicBezTo>
                  <a:cubicBezTo>
                    <a:pt x="3153" y="15856"/>
                    <a:pt x="3200" y="15894"/>
                    <a:pt x="3200" y="15817"/>
                  </a:cubicBezTo>
                  <a:cubicBezTo>
                    <a:pt x="3200" y="15739"/>
                    <a:pt x="3254" y="15797"/>
                    <a:pt x="3270" y="15836"/>
                  </a:cubicBezTo>
                  <a:cubicBezTo>
                    <a:pt x="3286" y="15894"/>
                    <a:pt x="3356" y="15778"/>
                    <a:pt x="3356" y="15856"/>
                  </a:cubicBezTo>
                  <a:cubicBezTo>
                    <a:pt x="3356" y="15933"/>
                    <a:pt x="3262" y="16011"/>
                    <a:pt x="3301" y="16108"/>
                  </a:cubicBezTo>
                  <a:cubicBezTo>
                    <a:pt x="3341" y="16205"/>
                    <a:pt x="3364" y="15991"/>
                    <a:pt x="3419" y="16030"/>
                  </a:cubicBezTo>
                  <a:cubicBezTo>
                    <a:pt x="3474" y="16069"/>
                    <a:pt x="3544" y="15875"/>
                    <a:pt x="3591" y="15856"/>
                  </a:cubicBezTo>
                  <a:cubicBezTo>
                    <a:pt x="3638" y="15836"/>
                    <a:pt x="3693" y="15720"/>
                    <a:pt x="3732" y="15661"/>
                  </a:cubicBezTo>
                  <a:cubicBezTo>
                    <a:pt x="3771" y="15603"/>
                    <a:pt x="3865" y="15623"/>
                    <a:pt x="3833" y="15681"/>
                  </a:cubicBezTo>
                  <a:cubicBezTo>
                    <a:pt x="3802" y="15758"/>
                    <a:pt x="3771" y="15875"/>
                    <a:pt x="3880" y="15972"/>
                  </a:cubicBezTo>
                  <a:cubicBezTo>
                    <a:pt x="3982" y="16069"/>
                    <a:pt x="4107" y="16574"/>
                    <a:pt x="4170" y="16826"/>
                  </a:cubicBezTo>
                  <a:cubicBezTo>
                    <a:pt x="4232" y="17078"/>
                    <a:pt x="4303" y="17525"/>
                    <a:pt x="4334" y="17525"/>
                  </a:cubicBezTo>
                  <a:cubicBezTo>
                    <a:pt x="4365" y="17525"/>
                    <a:pt x="4381" y="17292"/>
                    <a:pt x="4428" y="17272"/>
                  </a:cubicBezTo>
                  <a:cubicBezTo>
                    <a:pt x="4475" y="17253"/>
                    <a:pt x="4498" y="17466"/>
                    <a:pt x="4553" y="17486"/>
                  </a:cubicBezTo>
                  <a:cubicBezTo>
                    <a:pt x="4600" y="17505"/>
                    <a:pt x="4670" y="17583"/>
                    <a:pt x="4710" y="17544"/>
                  </a:cubicBezTo>
                  <a:cubicBezTo>
                    <a:pt x="4749" y="17505"/>
                    <a:pt x="4835" y="17389"/>
                    <a:pt x="4866" y="17427"/>
                  </a:cubicBezTo>
                  <a:cubicBezTo>
                    <a:pt x="4897" y="17466"/>
                    <a:pt x="4936" y="17466"/>
                    <a:pt x="4968" y="17641"/>
                  </a:cubicBezTo>
                  <a:cubicBezTo>
                    <a:pt x="4999" y="17796"/>
                    <a:pt x="5038" y="17835"/>
                    <a:pt x="5062" y="17835"/>
                  </a:cubicBezTo>
                  <a:cubicBezTo>
                    <a:pt x="5093" y="17835"/>
                    <a:pt x="5093" y="17913"/>
                    <a:pt x="5093" y="17990"/>
                  </a:cubicBezTo>
                  <a:cubicBezTo>
                    <a:pt x="5093" y="18068"/>
                    <a:pt x="5148" y="18146"/>
                    <a:pt x="5171" y="18146"/>
                  </a:cubicBezTo>
                  <a:cubicBezTo>
                    <a:pt x="5202" y="18146"/>
                    <a:pt x="5273" y="18126"/>
                    <a:pt x="5296" y="18087"/>
                  </a:cubicBezTo>
                  <a:cubicBezTo>
                    <a:pt x="5320" y="18049"/>
                    <a:pt x="5351" y="18010"/>
                    <a:pt x="5351" y="18107"/>
                  </a:cubicBezTo>
                  <a:cubicBezTo>
                    <a:pt x="5359" y="18184"/>
                    <a:pt x="5398" y="18320"/>
                    <a:pt x="5429" y="18320"/>
                  </a:cubicBezTo>
                  <a:cubicBezTo>
                    <a:pt x="5461" y="18320"/>
                    <a:pt x="5515" y="18378"/>
                    <a:pt x="5515" y="18320"/>
                  </a:cubicBezTo>
                  <a:cubicBezTo>
                    <a:pt x="5523" y="18262"/>
                    <a:pt x="5594" y="18223"/>
                    <a:pt x="5625" y="18223"/>
                  </a:cubicBezTo>
                  <a:cubicBezTo>
                    <a:pt x="5656" y="18204"/>
                    <a:pt x="5750" y="18165"/>
                    <a:pt x="5766" y="18068"/>
                  </a:cubicBezTo>
                  <a:cubicBezTo>
                    <a:pt x="5781" y="17971"/>
                    <a:pt x="5860" y="17971"/>
                    <a:pt x="5883" y="17893"/>
                  </a:cubicBezTo>
                  <a:cubicBezTo>
                    <a:pt x="5907" y="17816"/>
                    <a:pt x="5969" y="17796"/>
                    <a:pt x="5985" y="17719"/>
                  </a:cubicBezTo>
                  <a:cubicBezTo>
                    <a:pt x="6000" y="17641"/>
                    <a:pt x="6079" y="17660"/>
                    <a:pt x="6094" y="17602"/>
                  </a:cubicBezTo>
                  <a:cubicBezTo>
                    <a:pt x="6102" y="17544"/>
                    <a:pt x="6173" y="17525"/>
                    <a:pt x="6204" y="17563"/>
                  </a:cubicBezTo>
                  <a:cubicBezTo>
                    <a:pt x="6235" y="17583"/>
                    <a:pt x="6399" y="17660"/>
                    <a:pt x="6423" y="17660"/>
                  </a:cubicBezTo>
                  <a:cubicBezTo>
                    <a:pt x="6446" y="17641"/>
                    <a:pt x="6454" y="17874"/>
                    <a:pt x="6478" y="17874"/>
                  </a:cubicBezTo>
                  <a:cubicBezTo>
                    <a:pt x="6501" y="17893"/>
                    <a:pt x="6587" y="18049"/>
                    <a:pt x="6611" y="18010"/>
                  </a:cubicBezTo>
                  <a:cubicBezTo>
                    <a:pt x="6634" y="17971"/>
                    <a:pt x="6689" y="17913"/>
                    <a:pt x="6736" y="17990"/>
                  </a:cubicBezTo>
                  <a:cubicBezTo>
                    <a:pt x="6783" y="18068"/>
                    <a:pt x="6830" y="18146"/>
                    <a:pt x="6845" y="18068"/>
                  </a:cubicBezTo>
                  <a:cubicBezTo>
                    <a:pt x="6861" y="17990"/>
                    <a:pt x="6963" y="17951"/>
                    <a:pt x="6978" y="17913"/>
                  </a:cubicBezTo>
                  <a:cubicBezTo>
                    <a:pt x="6994" y="17874"/>
                    <a:pt x="7010" y="17719"/>
                    <a:pt x="6986" y="17680"/>
                  </a:cubicBezTo>
                  <a:cubicBezTo>
                    <a:pt x="6963" y="17641"/>
                    <a:pt x="6939" y="17447"/>
                    <a:pt x="6931" y="17350"/>
                  </a:cubicBezTo>
                  <a:cubicBezTo>
                    <a:pt x="6924" y="17253"/>
                    <a:pt x="6986" y="17233"/>
                    <a:pt x="6994" y="17156"/>
                  </a:cubicBezTo>
                  <a:cubicBezTo>
                    <a:pt x="7002" y="17078"/>
                    <a:pt x="7057" y="17059"/>
                    <a:pt x="7080" y="17020"/>
                  </a:cubicBezTo>
                  <a:cubicBezTo>
                    <a:pt x="7096" y="16981"/>
                    <a:pt x="7104" y="16865"/>
                    <a:pt x="7135" y="16884"/>
                  </a:cubicBezTo>
                  <a:cubicBezTo>
                    <a:pt x="7166" y="16904"/>
                    <a:pt x="7237" y="16962"/>
                    <a:pt x="7252" y="17001"/>
                  </a:cubicBezTo>
                  <a:cubicBezTo>
                    <a:pt x="7268" y="17039"/>
                    <a:pt x="7315" y="17059"/>
                    <a:pt x="7346" y="17059"/>
                  </a:cubicBezTo>
                  <a:cubicBezTo>
                    <a:pt x="7377" y="17059"/>
                    <a:pt x="7432" y="17136"/>
                    <a:pt x="7463" y="17175"/>
                  </a:cubicBezTo>
                  <a:cubicBezTo>
                    <a:pt x="7495" y="17214"/>
                    <a:pt x="7596" y="17214"/>
                    <a:pt x="7620" y="17292"/>
                  </a:cubicBezTo>
                  <a:cubicBezTo>
                    <a:pt x="7635" y="17369"/>
                    <a:pt x="7612" y="17563"/>
                    <a:pt x="7635" y="17622"/>
                  </a:cubicBezTo>
                  <a:cubicBezTo>
                    <a:pt x="7659" y="17699"/>
                    <a:pt x="7714" y="17835"/>
                    <a:pt x="7729" y="17816"/>
                  </a:cubicBezTo>
                  <a:cubicBezTo>
                    <a:pt x="7745" y="17777"/>
                    <a:pt x="7839" y="17932"/>
                    <a:pt x="7870" y="17913"/>
                  </a:cubicBezTo>
                  <a:cubicBezTo>
                    <a:pt x="7901" y="17893"/>
                    <a:pt x="7956" y="17777"/>
                    <a:pt x="7980" y="17777"/>
                  </a:cubicBezTo>
                  <a:cubicBezTo>
                    <a:pt x="8011" y="17777"/>
                    <a:pt x="8097" y="17719"/>
                    <a:pt x="8121" y="17738"/>
                  </a:cubicBezTo>
                  <a:cubicBezTo>
                    <a:pt x="8152" y="17757"/>
                    <a:pt x="8254" y="17835"/>
                    <a:pt x="8261" y="17816"/>
                  </a:cubicBezTo>
                  <a:cubicBezTo>
                    <a:pt x="8277" y="17796"/>
                    <a:pt x="8371" y="17835"/>
                    <a:pt x="8379" y="17893"/>
                  </a:cubicBezTo>
                  <a:cubicBezTo>
                    <a:pt x="8394" y="17971"/>
                    <a:pt x="8512" y="17971"/>
                    <a:pt x="8512" y="18049"/>
                  </a:cubicBezTo>
                  <a:cubicBezTo>
                    <a:pt x="8512" y="18126"/>
                    <a:pt x="8574" y="18184"/>
                    <a:pt x="8598" y="18262"/>
                  </a:cubicBezTo>
                  <a:cubicBezTo>
                    <a:pt x="8613" y="18359"/>
                    <a:pt x="8770" y="18301"/>
                    <a:pt x="8801" y="18359"/>
                  </a:cubicBezTo>
                  <a:cubicBezTo>
                    <a:pt x="8832" y="18417"/>
                    <a:pt x="9005" y="18398"/>
                    <a:pt x="9012" y="18359"/>
                  </a:cubicBezTo>
                  <a:cubicBezTo>
                    <a:pt x="9020" y="18320"/>
                    <a:pt x="9184" y="18281"/>
                    <a:pt x="9216" y="18223"/>
                  </a:cubicBezTo>
                  <a:cubicBezTo>
                    <a:pt x="9247" y="18165"/>
                    <a:pt x="9333" y="18184"/>
                    <a:pt x="9341" y="18107"/>
                  </a:cubicBezTo>
                  <a:cubicBezTo>
                    <a:pt x="9349" y="18029"/>
                    <a:pt x="9427" y="17971"/>
                    <a:pt x="9466" y="17893"/>
                  </a:cubicBezTo>
                  <a:cubicBezTo>
                    <a:pt x="9505" y="17816"/>
                    <a:pt x="9654" y="17835"/>
                    <a:pt x="9662" y="17913"/>
                  </a:cubicBezTo>
                  <a:cubicBezTo>
                    <a:pt x="9670" y="17990"/>
                    <a:pt x="9756" y="18010"/>
                    <a:pt x="9795" y="17990"/>
                  </a:cubicBezTo>
                  <a:cubicBezTo>
                    <a:pt x="9834" y="17951"/>
                    <a:pt x="9928" y="18010"/>
                    <a:pt x="9943" y="18087"/>
                  </a:cubicBezTo>
                  <a:cubicBezTo>
                    <a:pt x="9959" y="18165"/>
                    <a:pt x="10069" y="18223"/>
                    <a:pt x="10100" y="18184"/>
                  </a:cubicBezTo>
                  <a:cubicBezTo>
                    <a:pt x="10131" y="18165"/>
                    <a:pt x="10217" y="17990"/>
                    <a:pt x="10248" y="17990"/>
                  </a:cubicBezTo>
                  <a:cubicBezTo>
                    <a:pt x="10280" y="17971"/>
                    <a:pt x="10327" y="17893"/>
                    <a:pt x="10319" y="17816"/>
                  </a:cubicBezTo>
                  <a:cubicBezTo>
                    <a:pt x="10311" y="17738"/>
                    <a:pt x="10381" y="17505"/>
                    <a:pt x="10397" y="17408"/>
                  </a:cubicBezTo>
                  <a:cubicBezTo>
                    <a:pt x="10405" y="17311"/>
                    <a:pt x="10475" y="17059"/>
                    <a:pt x="10491" y="17039"/>
                  </a:cubicBezTo>
                  <a:cubicBezTo>
                    <a:pt x="10514" y="17020"/>
                    <a:pt x="10569" y="16904"/>
                    <a:pt x="10561" y="16845"/>
                  </a:cubicBezTo>
                  <a:cubicBezTo>
                    <a:pt x="10554" y="16768"/>
                    <a:pt x="10546" y="16574"/>
                    <a:pt x="10514" y="16574"/>
                  </a:cubicBezTo>
                  <a:cubicBezTo>
                    <a:pt x="10483" y="16574"/>
                    <a:pt x="10436" y="16593"/>
                    <a:pt x="10499" y="16360"/>
                  </a:cubicBezTo>
                  <a:cubicBezTo>
                    <a:pt x="10561" y="16147"/>
                    <a:pt x="10679" y="16205"/>
                    <a:pt x="10702" y="16205"/>
                  </a:cubicBezTo>
                  <a:cubicBezTo>
                    <a:pt x="10718" y="16205"/>
                    <a:pt x="10866" y="16108"/>
                    <a:pt x="10937" y="16166"/>
                  </a:cubicBezTo>
                  <a:cubicBezTo>
                    <a:pt x="10999" y="16205"/>
                    <a:pt x="11046" y="16147"/>
                    <a:pt x="11117" y="16244"/>
                  </a:cubicBezTo>
                  <a:cubicBezTo>
                    <a:pt x="11187" y="16341"/>
                    <a:pt x="11281" y="16302"/>
                    <a:pt x="11305" y="16380"/>
                  </a:cubicBezTo>
                  <a:cubicBezTo>
                    <a:pt x="11328" y="16457"/>
                    <a:pt x="11422" y="16535"/>
                    <a:pt x="11406" y="16671"/>
                  </a:cubicBezTo>
                  <a:cubicBezTo>
                    <a:pt x="11391" y="16806"/>
                    <a:pt x="11461" y="16729"/>
                    <a:pt x="11485" y="17020"/>
                  </a:cubicBezTo>
                  <a:cubicBezTo>
                    <a:pt x="11508" y="17311"/>
                    <a:pt x="11563" y="17350"/>
                    <a:pt x="11578" y="17486"/>
                  </a:cubicBezTo>
                  <a:cubicBezTo>
                    <a:pt x="11594" y="17622"/>
                    <a:pt x="11664" y="17874"/>
                    <a:pt x="11657" y="17951"/>
                  </a:cubicBezTo>
                  <a:cubicBezTo>
                    <a:pt x="11649" y="18029"/>
                    <a:pt x="11641" y="18165"/>
                    <a:pt x="11719" y="18165"/>
                  </a:cubicBezTo>
                  <a:cubicBezTo>
                    <a:pt x="11797" y="18184"/>
                    <a:pt x="11852" y="18320"/>
                    <a:pt x="11876" y="18301"/>
                  </a:cubicBezTo>
                  <a:cubicBezTo>
                    <a:pt x="11891" y="18281"/>
                    <a:pt x="11985" y="18359"/>
                    <a:pt x="12032" y="18475"/>
                  </a:cubicBezTo>
                  <a:cubicBezTo>
                    <a:pt x="12079" y="18592"/>
                    <a:pt x="12150" y="18534"/>
                    <a:pt x="12142" y="18670"/>
                  </a:cubicBezTo>
                  <a:cubicBezTo>
                    <a:pt x="12134" y="18805"/>
                    <a:pt x="12181" y="18902"/>
                    <a:pt x="12173" y="18999"/>
                  </a:cubicBezTo>
                  <a:cubicBezTo>
                    <a:pt x="12165" y="19096"/>
                    <a:pt x="12259" y="19174"/>
                    <a:pt x="12329" y="19155"/>
                  </a:cubicBezTo>
                  <a:cubicBezTo>
                    <a:pt x="12392" y="19135"/>
                    <a:pt x="12439" y="19213"/>
                    <a:pt x="12470" y="19077"/>
                  </a:cubicBezTo>
                  <a:cubicBezTo>
                    <a:pt x="12502" y="18941"/>
                    <a:pt x="12588" y="18999"/>
                    <a:pt x="12627" y="18941"/>
                  </a:cubicBezTo>
                  <a:cubicBezTo>
                    <a:pt x="12658" y="18883"/>
                    <a:pt x="12760" y="18805"/>
                    <a:pt x="12752" y="19019"/>
                  </a:cubicBezTo>
                  <a:cubicBezTo>
                    <a:pt x="12744" y="19232"/>
                    <a:pt x="12807" y="19271"/>
                    <a:pt x="12760" y="19349"/>
                  </a:cubicBezTo>
                  <a:cubicBezTo>
                    <a:pt x="12713" y="19426"/>
                    <a:pt x="12689" y="19718"/>
                    <a:pt x="12674" y="19853"/>
                  </a:cubicBezTo>
                  <a:cubicBezTo>
                    <a:pt x="12658" y="19989"/>
                    <a:pt x="12588" y="20009"/>
                    <a:pt x="12580" y="20144"/>
                  </a:cubicBezTo>
                  <a:cubicBezTo>
                    <a:pt x="12572" y="20280"/>
                    <a:pt x="12502" y="20300"/>
                    <a:pt x="12502" y="20397"/>
                  </a:cubicBezTo>
                  <a:cubicBezTo>
                    <a:pt x="12502" y="20494"/>
                    <a:pt x="12408" y="20474"/>
                    <a:pt x="12361" y="20397"/>
                  </a:cubicBezTo>
                  <a:cubicBezTo>
                    <a:pt x="12314" y="20319"/>
                    <a:pt x="12267" y="20552"/>
                    <a:pt x="12228" y="20552"/>
                  </a:cubicBezTo>
                  <a:cubicBezTo>
                    <a:pt x="12189" y="20552"/>
                    <a:pt x="12196" y="20746"/>
                    <a:pt x="12204" y="20824"/>
                  </a:cubicBezTo>
                  <a:cubicBezTo>
                    <a:pt x="12212" y="20901"/>
                    <a:pt x="12189" y="21018"/>
                    <a:pt x="12212" y="21154"/>
                  </a:cubicBezTo>
                  <a:cubicBezTo>
                    <a:pt x="12228" y="21231"/>
                    <a:pt x="12220" y="21367"/>
                    <a:pt x="12220" y="21522"/>
                  </a:cubicBezTo>
                  <a:cubicBezTo>
                    <a:pt x="12275" y="21425"/>
                    <a:pt x="12329" y="21348"/>
                    <a:pt x="12353" y="21348"/>
                  </a:cubicBezTo>
                  <a:cubicBezTo>
                    <a:pt x="12408" y="21348"/>
                    <a:pt x="12470" y="21600"/>
                    <a:pt x="12533" y="21600"/>
                  </a:cubicBezTo>
                  <a:cubicBezTo>
                    <a:pt x="12595" y="21600"/>
                    <a:pt x="12893" y="21115"/>
                    <a:pt x="12893" y="21037"/>
                  </a:cubicBezTo>
                  <a:cubicBezTo>
                    <a:pt x="12893" y="20960"/>
                    <a:pt x="13065" y="20552"/>
                    <a:pt x="13151" y="20339"/>
                  </a:cubicBezTo>
                  <a:cubicBezTo>
                    <a:pt x="13229" y="20125"/>
                    <a:pt x="13339" y="19815"/>
                    <a:pt x="13378" y="19562"/>
                  </a:cubicBezTo>
                  <a:cubicBezTo>
                    <a:pt x="13401" y="19407"/>
                    <a:pt x="13519" y="19116"/>
                    <a:pt x="13542" y="18999"/>
                  </a:cubicBezTo>
                  <a:cubicBezTo>
                    <a:pt x="13573" y="18883"/>
                    <a:pt x="13589" y="18864"/>
                    <a:pt x="13636" y="18592"/>
                  </a:cubicBezTo>
                  <a:cubicBezTo>
                    <a:pt x="13691" y="18320"/>
                    <a:pt x="13691" y="17602"/>
                    <a:pt x="13706" y="17563"/>
                  </a:cubicBezTo>
                  <a:cubicBezTo>
                    <a:pt x="13722" y="17525"/>
                    <a:pt x="13714" y="17389"/>
                    <a:pt x="13738" y="17330"/>
                  </a:cubicBezTo>
                  <a:cubicBezTo>
                    <a:pt x="13761" y="17253"/>
                    <a:pt x="13745" y="17156"/>
                    <a:pt x="13792" y="17059"/>
                  </a:cubicBezTo>
                  <a:cubicBezTo>
                    <a:pt x="13839" y="16962"/>
                    <a:pt x="13832" y="16865"/>
                    <a:pt x="13816" y="16806"/>
                  </a:cubicBezTo>
                  <a:cubicBezTo>
                    <a:pt x="13808" y="16729"/>
                    <a:pt x="13816" y="16574"/>
                    <a:pt x="13808" y="16515"/>
                  </a:cubicBezTo>
                  <a:cubicBezTo>
                    <a:pt x="13800" y="16457"/>
                    <a:pt x="13800" y="16438"/>
                    <a:pt x="13824" y="16399"/>
                  </a:cubicBezTo>
                  <a:cubicBezTo>
                    <a:pt x="13855" y="16360"/>
                    <a:pt x="13808" y="16263"/>
                    <a:pt x="13769" y="16205"/>
                  </a:cubicBezTo>
                  <a:cubicBezTo>
                    <a:pt x="13730" y="16166"/>
                    <a:pt x="13675" y="16127"/>
                    <a:pt x="13675" y="16011"/>
                  </a:cubicBezTo>
                  <a:cubicBezTo>
                    <a:pt x="13667" y="15894"/>
                    <a:pt x="13605" y="15778"/>
                    <a:pt x="13550" y="15778"/>
                  </a:cubicBezTo>
                  <a:cubicBezTo>
                    <a:pt x="13495" y="15797"/>
                    <a:pt x="13401" y="15700"/>
                    <a:pt x="13417" y="15797"/>
                  </a:cubicBezTo>
                  <a:cubicBezTo>
                    <a:pt x="13425" y="15875"/>
                    <a:pt x="13409" y="15953"/>
                    <a:pt x="13386" y="15933"/>
                  </a:cubicBezTo>
                  <a:cubicBezTo>
                    <a:pt x="13362" y="15914"/>
                    <a:pt x="13346" y="15972"/>
                    <a:pt x="13315" y="16088"/>
                  </a:cubicBezTo>
                  <a:cubicBezTo>
                    <a:pt x="13284" y="16205"/>
                    <a:pt x="13174" y="16224"/>
                    <a:pt x="13229" y="16108"/>
                  </a:cubicBezTo>
                  <a:cubicBezTo>
                    <a:pt x="13276" y="15991"/>
                    <a:pt x="13213" y="15991"/>
                    <a:pt x="13221" y="15875"/>
                  </a:cubicBezTo>
                  <a:cubicBezTo>
                    <a:pt x="13229" y="15758"/>
                    <a:pt x="13268" y="15642"/>
                    <a:pt x="13213" y="15720"/>
                  </a:cubicBezTo>
                  <a:cubicBezTo>
                    <a:pt x="13159" y="15797"/>
                    <a:pt x="13159" y="15972"/>
                    <a:pt x="13120" y="15991"/>
                  </a:cubicBezTo>
                  <a:cubicBezTo>
                    <a:pt x="13073" y="16011"/>
                    <a:pt x="13088" y="15681"/>
                    <a:pt x="13104" y="15584"/>
                  </a:cubicBezTo>
                  <a:cubicBezTo>
                    <a:pt x="13120" y="15506"/>
                    <a:pt x="13026" y="15584"/>
                    <a:pt x="12924" y="15564"/>
                  </a:cubicBezTo>
                  <a:cubicBezTo>
                    <a:pt x="12830" y="15545"/>
                    <a:pt x="12854" y="15370"/>
                    <a:pt x="12932" y="15273"/>
                  </a:cubicBezTo>
                  <a:cubicBezTo>
                    <a:pt x="13010" y="15176"/>
                    <a:pt x="12994" y="15079"/>
                    <a:pt x="13034" y="15040"/>
                  </a:cubicBezTo>
                  <a:cubicBezTo>
                    <a:pt x="13073" y="15002"/>
                    <a:pt x="13174" y="14827"/>
                    <a:pt x="13237" y="14749"/>
                  </a:cubicBezTo>
                  <a:cubicBezTo>
                    <a:pt x="13300" y="14672"/>
                    <a:pt x="13307" y="14575"/>
                    <a:pt x="13323" y="14458"/>
                  </a:cubicBezTo>
                  <a:cubicBezTo>
                    <a:pt x="13339" y="14361"/>
                    <a:pt x="13448" y="14245"/>
                    <a:pt x="13550" y="14031"/>
                  </a:cubicBezTo>
                  <a:cubicBezTo>
                    <a:pt x="13652" y="13837"/>
                    <a:pt x="13699" y="13721"/>
                    <a:pt x="13722" y="13585"/>
                  </a:cubicBezTo>
                  <a:cubicBezTo>
                    <a:pt x="13745" y="13468"/>
                    <a:pt x="13894" y="13313"/>
                    <a:pt x="13894" y="13216"/>
                  </a:cubicBezTo>
                  <a:cubicBezTo>
                    <a:pt x="13894" y="13119"/>
                    <a:pt x="14074" y="12886"/>
                    <a:pt x="14191" y="12828"/>
                  </a:cubicBezTo>
                  <a:cubicBezTo>
                    <a:pt x="14309" y="12770"/>
                    <a:pt x="14496" y="12847"/>
                    <a:pt x="14536" y="12925"/>
                  </a:cubicBezTo>
                  <a:cubicBezTo>
                    <a:pt x="14567" y="13003"/>
                    <a:pt x="14598" y="12983"/>
                    <a:pt x="14614" y="12925"/>
                  </a:cubicBezTo>
                  <a:cubicBezTo>
                    <a:pt x="14637" y="12867"/>
                    <a:pt x="14684" y="12906"/>
                    <a:pt x="14762" y="12925"/>
                  </a:cubicBezTo>
                  <a:cubicBezTo>
                    <a:pt x="14841" y="12944"/>
                    <a:pt x="14856" y="12828"/>
                    <a:pt x="14911" y="12867"/>
                  </a:cubicBezTo>
                  <a:cubicBezTo>
                    <a:pt x="14966" y="12906"/>
                    <a:pt x="15005" y="12925"/>
                    <a:pt x="15044" y="12770"/>
                  </a:cubicBezTo>
                  <a:cubicBezTo>
                    <a:pt x="15075" y="12615"/>
                    <a:pt x="15232" y="12634"/>
                    <a:pt x="15263" y="12712"/>
                  </a:cubicBezTo>
                  <a:cubicBezTo>
                    <a:pt x="15294" y="12770"/>
                    <a:pt x="15326" y="12867"/>
                    <a:pt x="15381" y="12770"/>
                  </a:cubicBezTo>
                  <a:cubicBezTo>
                    <a:pt x="15435" y="12673"/>
                    <a:pt x="15435" y="12886"/>
                    <a:pt x="15490" y="12906"/>
                  </a:cubicBezTo>
                  <a:cubicBezTo>
                    <a:pt x="15545" y="12925"/>
                    <a:pt x="15506" y="13042"/>
                    <a:pt x="15459" y="13022"/>
                  </a:cubicBezTo>
                  <a:cubicBezTo>
                    <a:pt x="15412" y="13003"/>
                    <a:pt x="15357" y="13080"/>
                    <a:pt x="15404" y="13158"/>
                  </a:cubicBezTo>
                  <a:cubicBezTo>
                    <a:pt x="15459" y="13236"/>
                    <a:pt x="15521" y="13080"/>
                    <a:pt x="15560" y="13100"/>
                  </a:cubicBezTo>
                  <a:cubicBezTo>
                    <a:pt x="15600" y="13119"/>
                    <a:pt x="15670" y="13119"/>
                    <a:pt x="15725" y="13022"/>
                  </a:cubicBezTo>
                  <a:cubicBezTo>
                    <a:pt x="15779" y="12925"/>
                    <a:pt x="15803" y="13100"/>
                    <a:pt x="15834" y="13022"/>
                  </a:cubicBezTo>
                  <a:cubicBezTo>
                    <a:pt x="15873" y="12944"/>
                    <a:pt x="15952" y="12925"/>
                    <a:pt x="15999" y="12925"/>
                  </a:cubicBezTo>
                  <a:cubicBezTo>
                    <a:pt x="16038" y="12925"/>
                    <a:pt x="16006" y="12809"/>
                    <a:pt x="15936" y="12809"/>
                  </a:cubicBezTo>
                  <a:cubicBezTo>
                    <a:pt x="15866" y="12809"/>
                    <a:pt x="15866" y="12712"/>
                    <a:pt x="15928" y="12479"/>
                  </a:cubicBezTo>
                  <a:cubicBezTo>
                    <a:pt x="15983" y="12246"/>
                    <a:pt x="16092" y="12110"/>
                    <a:pt x="16155" y="11974"/>
                  </a:cubicBezTo>
                  <a:cubicBezTo>
                    <a:pt x="16218" y="11838"/>
                    <a:pt x="16272" y="11896"/>
                    <a:pt x="16272" y="11799"/>
                  </a:cubicBezTo>
                  <a:cubicBezTo>
                    <a:pt x="16272" y="11702"/>
                    <a:pt x="16304" y="11450"/>
                    <a:pt x="16358" y="11450"/>
                  </a:cubicBezTo>
                  <a:cubicBezTo>
                    <a:pt x="16413" y="11450"/>
                    <a:pt x="16538" y="11508"/>
                    <a:pt x="16617" y="11392"/>
                  </a:cubicBezTo>
                  <a:cubicBezTo>
                    <a:pt x="16695" y="11275"/>
                    <a:pt x="16687" y="11470"/>
                    <a:pt x="16718" y="11508"/>
                  </a:cubicBezTo>
                  <a:cubicBezTo>
                    <a:pt x="16750" y="11528"/>
                    <a:pt x="16797" y="11334"/>
                    <a:pt x="16836" y="11392"/>
                  </a:cubicBezTo>
                  <a:cubicBezTo>
                    <a:pt x="16875" y="11450"/>
                    <a:pt x="16781" y="11586"/>
                    <a:pt x="16757" y="11761"/>
                  </a:cubicBezTo>
                  <a:cubicBezTo>
                    <a:pt x="16734" y="11935"/>
                    <a:pt x="16804" y="11858"/>
                    <a:pt x="16843" y="11916"/>
                  </a:cubicBezTo>
                  <a:cubicBezTo>
                    <a:pt x="16883" y="11955"/>
                    <a:pt x="16789" y="12032"/>
                    <a:pt x="16804" y="12071"/>
                  </a:cubicBezTo>
                  <a:cubicBezTo>
                    <a:pt x="16812" y="12110"/>
                    <a:pt x="16890" y="12110"/>
                    <a:pt x="16992" y="11858"/>
                  </a:cubicBezTo>
                  <a:cubicBezTo>
                    <a:pt x="17094" y="11605"/>
                    <a:pt x="17188" y="11528"/>
                    <a:pt x="17250" y="11547"/>
                  </a:cubicBezTo>
                  <a:cubicBezTo>
                    <a:pt x="17313" y="11567"/>
                    <a:pt x="17282" y="11411"/>
                    <a:pt x="17282" y="11159"/>
                  </a:cubicBezTo>
                  <a:cubicBezTo>
                    <a:pt x="17289" y="10926"/>
                    <a:pt x="17485" y="10849"/>
                    <a:pt x="17548" y="10926"/>
                  </a:cubicBezTo>
                  <a:cubicBezTo>
                    <a:pt x="17610" y="11004"/>
                    <a:pt x="17610" y="11062"/>
                    <a:pt x="17548" y="11023"/>
                  </a:cubicBezTo>
                  <a:cubicBezTo>
                    <a:pt x="17485" y="10984"/>
                    <a:pt x="17430" y="11120"/>
                    <a:pt x="17430" y="11314"/>
                  </a:cubicBezTo>
                  <a:cubicBezTo>
                    <a:pt x="17430" y="11508"/>
                    <a:pt x="17375" y="11567"/>
                    <a:pt x="17407" y="11644"/>
                  </a:cubicBezTo>
                  <a:cubicBezTo>
                    <a:pt x="17438" y="11722"/>
                    <a:pt x="17360" y="11741"/>
                    <a:pt x="17360" y="11819"/>
                  </a:cubicBezTo>
                  <a:cubicBezTo>
                    <a:pt x="17360" y="11896"/>
                    <a:pt x="17360" y="11955"/>
                    <a:pt x="17313" y="11994"/>
                  </a:cubicBezTo>
                  <a:cubicBezTo>
                    <a:pt x="17266" y="12032"/>
                    <a:pt x="17109" y="12071"/>
                    <a:pt x="17109" y="12226"/>
                  </a:cubicBezTo>
                  <a:cubicBezTo>
                    <a:pt x="17102" y="12382"/>
                    <a:pt x="17023" y="12401"/>
                    <a:pt x="16984" y="12576"/>
                  </a:cubicBezTo>
                  <a:cubicBezTo>
                    <a:pt x="16945" y="12770"/>
                    <a:pt x="16797" y="12867"/>
                    <a:pt x="16695" y="13236"/>
                  </a:cubicBezTo>
                  <a:cubicBezTo>
                    <a:pt x="16593" y="13604"/>
                    <a:pt x="16437" y="13604"/>
                    <a:pt x="16437" y="13682"/>
                  </a:cubicBezTo>
                  <a:cubicBezTo>
                    <a:pt x="16437" y="13760"/>
                    <a:pt x="16327" y="13740"/>
                    <a:pt x="16288" y="13760"/>
                  </a:cubicBezTo>
                  <a:cubicBezTo>
                    <a:pt x="16249" y="13779"/>
                    <a:pt x="16319" y="13992"/>
                    <a:pt x="16233" y="14225"/>
                  </a:cubicBezTo>
                  <a:cubicBezTo>
                    <a:pt x="16147" y="14458"/>
                    <a:pt x="16085" y="14788"/>
                    <a:pt x="16092" y="15118"/>
                  </a:cubicBezTo>
                  <a:cubicBezTo>
                    <a:pt x="16092" y="15448"/>
                    <a:pt x="16139" y="16399"/>
                    <a:pt x="16178" y="16554"/>
                  </a:cubicBezTo>
                  <a:cubicBezTo>
                    <a:pt x="16218" y="16709"/>
                    <a:pt x="16194" y="17136"/>
                    <a:pt x="16225" y="17214"/>
                  </a:cubicBezTo>
                  <a:cubicBezTo>
                    <a:pt x="16257" y="17292"/>
                    <a:pt x="16249" y="17447"/>
                    <a:pt x="16265" y="17505"/>
                  </a:cubicBezTo>
                  <a:cubicBezTo>
                    <a:pt x="16288" y="17563"/>
                    <a:pt x="16374" y="17272"/>
                    <a:pt x="16429" y="17156"/>
                  </a:cubicBezTo>
                  <a:cubicBezTo>
                    <a:pt x="16484" y="17039"/>
                    <a:pt x="16468" y="17001"/>
                    <a:pt x="16507" y="16923"/>
                  </a:cubicBezTo>
                  <a:cubicBezTo>
                    <a:pt x="16546" y="16865"/>
                    <a:pt x="16531" y="16593"/>
                    <a:pt x="16538" y="16515"/>
                  </a:cubicBezTo>
                  <a:cubicBezTo>
                    <a:pt x="16546" y="16438"/>
                    <a:pt x="16624" y="16418"/>
                    <a:pt x="16648" y="16341"/>
                  </a:cubicBezTo>
                  <a:cubicBezTo>
                    <a:pt x="16671" y="16263"/>
                    <a:pt x="16734" y="16321"/>
                    <a:pt x="16765" y="16282"/>
                  </a:cubicBezTo>
                  <a:cubicBezTo>
                    <a:pt x="16797" y="16263"/>
                    <a:pt x="16765" y="16069"/>
                    <a:pt x="16750" y="15953"/>
                  </a:cubicBezTo>
                  <a:cubicBezTo>
                    <a:pt x="16742" y="15836"/>
                    <a:pt x="16843" y="15700"/>
                    <a:pt x="16898" y="15603"/>
                  </a:cubicBezTo>
                  <a:cubicBezTo>
                    <a:pt x="16953" y="15506"/>
                    <a:pt x="17023" y="15661"/>
                    <a:pt x="17086" y="15526"/>
                  </a:cubicBezTo>
                  <a:cubicBezTo>
                    <a:pt x="17149" y="15390"/>
                    <a:pt x="17078" y="15215"/>
                    <a:pt x="17055" y="15137"/>
                  </a:cubicBezTo>
                  <a:cubicBezTo>
                    <a:pt x="17031" y="15060"/>
                    <a:pt x="17117" y="14691"/>
                    <a:pt x="17164" y="14672"/>
                  </a:cubicBezTo>
                  <a:cubicBezTo>
                    <a:pt x="17211" y="14633"/>
                    <a:pt x="17242" y="14749"/>
                    <a:pt x="17282" y="14652"/>
                  </a:cubicBezTo>
                  <a:cubicBezTo>
                    <a:pt x="17329" y="14555"/>
                    <a:pt x="17242" y="14381"/>
                    <a:pt x="17203" y="14400"/>
                  </a:cubicBezTo>
                  <a:cubicBezTo>
                    <a:pt x="17172" y="14419"/>
                    <a:pt x="17156" y="14109"/>
                    <a:pt x="17235" y="13954"/>
                  </a:cubicBezTo>
                  <a:cubicBezTo>
                    <a:pt x="17313" y="13818"/>
                    <a:pt x="17282" y="13779"/>
                    <a:pt x="17227" y="13740"/>
                  </a:cubicBezTo>
                  <a:cubicBezTo>
                    <a:pt x="17172" y="13701"/>
                    <a:pt x="17164" y="13760"/>
                    <a:pt x="17125" y="13760"/>
                  </a:cubicBezTo>
                  <a:cubicBezTo>
                    <a:pt x="17086" y="13760"/>
                    <a:pt x="17047" y="13565"/>
                    <a:pt x="17109" y="13352"/>
                  </a:cubicBezTo>
                  <a:cubicBezTo>
                    <a:pt x="17172" y="13158"/>
                    <a:pt x="17227" y="13177"/>
                    <a:pt x="17242" y="13003"/>
                  </a:cubicBezTo>
                  <a:cubicBezTo>
                    <a:pt x="17258" y="12828"/>
                    <a:pt x="17336" y="12595"/>
                    <a:pt x="17360" y="12518"/>
                  </a:cubicBezTo>
                  <a:cubicBezTo>
                    <a:pt x="17383" y="12440"/>
                    <a:pt x="17461" y="12518"/>
                    <a:pt x="17501" y="12498"/>
                  </a:cubicBezTo>
                  <a:cubicBezTo>
                    <a:pt x="17532" y="12479"/>
                    <a:pt x="17524" y="12653"/>
                    <a:pt x="17563" y="12576"/>
                  </a:cubicBezTo>
                  <a:cubicBezTo>
                    <a:pt x="17602" y="12498"/>
                    <a:pt x="17665" y="12207"/>
                    <a:pt x="17720" y="12207"/>
                  </a:cubicBezTo>
                  <a:cubicBezTo>
                    <a:pt x="17774" y="12207"/>
                    <a:pt x="17735" y="12420"/>
                    <a:pt x="17751" y="12556"/>
                  </a:cubicBezTo>
                  <a:cubicBezTo>
                    <a:pt x="17767" y="12692"/>
                    <a:pt x="17798" y="12518"/>
                    <a:pt x="17900" y="12343"/>
                  </a:cubicBezTo>
                  <a:cubicBezTo>
                    <a:pt x="18001" y="12168"/>
                    <a:pt x="18228" y="12188"/>
                    <a:pt x="18291" y="12265"/>
                  </a:cubicBezTo>
                  <a:cubicBezTo>
                    <a:pt x="18361" y="12343"/>
                    <a:pt x="18369" y="12537"/>
                    <a:pt x="18408" y="12518"/>
                  </a:cubicBezTo>
                  <a:cubicBezTo>
                    <a:pt x="18463" y="12479"/>
                    <a:pt x="18416" y="12323"/>
                    <a:pt x="18471" y="12285"/>
                  </a:cubicBezTo>
                  <a:cubicBezTo>
                    <a:pt x="18525" y="12246"/>
                    <a:pt x="18627" y="12091"/>
                    <a:pt x="18698" y="11974"/>
                  </a:cubicBezTo>
                  <a:cubicBezTo>
                    <a:pt x="18776" y="11838"/>
                    <a:pt x="18752" y="11935"/>
                    <a:pt x="18791" y="11819"/>
                  </a:cubicBezTo>
                  <a:cubicBezTo>
                    <a:pt x="18831" y="11702"/>
                    <a:pt x="18870" y="11741"/>
                    <a:pt x="18885" y="11664"/>
                  </a:cubicBezTo>
                  <a:cubicBezTo>
                    <a:pt x="18893" y="11586"/>
                    <a:pt x="19003" y="11450"/>
                    <a:pt x="19151" y="11373"/>
                  </a:cubicBezTo>
                  <a:cubicBezTo>
                    <a:pt x="19300" y="11295"/>
                    <a:pt x="19488" y="11043"/>
                    <a:pt x="19480" y="10984"/>
                  </a:cubicBezTo>
                  <a:cubicBezTo>
                    <a:pt x="19472" y="10907"/>
                    <a:pt x="19535" y="10868"/>
                    <a:pt x="19542" y="10946"/>
                  </a:cubicBezTo>
                  <a:cubicBezTo>
                    <a:pt x="19550" y="11023"/>
                    <a:pt x="19605" y="10984"/>
                    <a:pt x="19683" y="11023"/>
                  </a:cubicBezTo>
                  <a:cubicBezTo>
                    <a:pt x="19762" y="11062"/>
                    <a:pt x="19793" y="11140"/>
                    <a:pt x="19855" y="10984"/>
                  </a:cubicBezTo>
                  <a:cubicBezTo>
                    <a:pt x="19918" y="10829"/>
                    <a:pt x="19848" y="10790"/>
                    <a:pt x="19848" y="10674"/>
                  </a:cubicBezTo>
                  <a:cubicBezTo>
                    <a:pt x="19848" y="10557"/>
                    <a:pt x="19746" y="10441"/>
                    <a:pt x="19754" y="10325"/>
                  </a:cubicBezTo>
                  <a:cubicBezTo>
                    <a:pt x="19769" y="10208"/>
                    <a:pt x="19675" y="9878"/>
                    <a:pt x="19644" y="9936"/>
                  </a:cubicBezTo>
                  <a:cubicBezTo>
                    <a:pt x="19613" y="9995"/>
                    <a:pt x="19550" y="9878"/>
                    <a:pt x="19550" y="9801"/>
                  </a:cubicBezTo>
                  <a:cubicBezTo>
                    <a:pt x="19550" y="9704"/>
                    <a:pt x="19542" y="9606"/>
                    <a:pt x="19503" y="9665"/>
                  </a:cubicBezTo>
                  <a:cubicBezTo>
                    <a:pt x="19456" y="9742"/>
                    <a:pt x="19386" y="9704"/>
                    <a:pt x="19370" y="9587"/>
                  </a:cubicBezTo>
                  <a:cubicBezTo>
                    <a:pt x="19355" y="9490"/>
                    <a:pt x="19456" y="9412"/>
                    <a:pt x="19527" y="9471"/>
                  </a:cubicBezTo>
                  <a:cubicBezTo>
                    <a:pt x="19597" y="9548"/>
                    <a:pt x="19574" y="9606"/>
                    <a:pt x="19613" y="9665"/>
                  </a:cubicBezTo>
                  <a:cubicBezTo>
                    <a:pt x="19644" y="9723"/>
                    <a:pt x="19746" y="9684"/>
                    <a:pt x="19793" y="9645"/>
                  </a:cubicBezTo>
                  <a:cubicBezTo>
                    <a:pt x="19840" y="9587"/>
                    <a:pt x="19981" y="9471"/>
                    <a:pt x="20004" y="9374"/>
                  </a:cubicBezTo>
                  <a:cubicBezTo>
                    <a:pt x="20028" y="9277"/>
                    <a:pt x="20004" y="9238"/>
                    <a:pt x="20051" y="9180"/>
                  </a:cubicBezTo>
                  <a:cubicBezTo>
                    <a:pt x="20098" y="9121"/>
                    <a:pt x="20059" y="9005"/>
                    <a:pt x="20020" y="8947"/>
                  </a:cubicBezTo>
                  <a:cubicBezTo>
                    <a:pt x="19981" y="8888"/>
                    <a:pt x="19988" y="8753"/>
                    <a:pt x="20028" y="8753"/>
                  </a:cubicBezTo>
                  <a:cubicBezTo>
                    <a:pt x="20067" y="8753"/>
                    <a:pt x="20059" y="8636"/>
                    <a:pt x="20082" y="8617"/>
                  </a:cubicBezTo>
                  <a:cubicBezTo>
                    <a:pt x="20114" y="8617"/>
                    <a:pt x="20114" y="8675"/>
                    <a:pt x="20168" y="8597"/>
                  </a:cubicBezTo>
                  <a:cubicBezTo>
                    <a:pt x="20223" y="8539"/>
                    <a:pt x="20168" y="8694"/>
                    <a:pt x="20145" y="8811"/>
                  </a:cubicBezTo>
                  <a:cubicBezTo>
                    <a:pt x="20121" y="8927"/>
                    <a:pt x="20192" y="9005"/>
                    <a:pt x="20200" y="9082"/>
                  </a:cubicBezTo>
                  <a:cubicBezTo>
                    <a:pt x="20207" y="9141"/>
                    <a:pt x="20309" y="9160"/>
                    <a:pt x="20364" y="9102"/>
                  </a:cubicBezTo>
                  <a:cubicBezTo>
                    <a:pt x="20419" y="9024"/>
                    <a:pt x="20599" y="9199"/>
                    <a:pt x="20614" y="9296"/>
                  </a:cubicBezTo>
                  <a:cubicBezTo>
                    <a:pt x="20622" y="9412"/>
                    <a:pt x="20653" y="9529"/>
                    <a:pt x="20724" y="9626"/>
                  </a:cubicBezTo>
                  <a:cubicBezTo>
                    <a:pt x="20802" y="9723"/>
                    <a:pt x="20865" y="9684"/>
                    <a:pt x="20880" y="9762"/>
                  </a:cubicBezTo>
                  <a:cubicBezTo>
                    <a:pt x="20896" y="9839"/>
                    <a:pt x="20919" y="9898"/>
                    <a:pt x="20966" y="9878"/>
                  </a:cubicBezTo>
                  <a:cubicBezTo>
                    <a:pt x="21005" y="9859"/>
                    <a:pt x="21029" y="9975"/>
                    <a:pt x="21060" y="9898"/>
                  </a:cubicBezTo>
                  <a:cubicBezTo>
                    <a:pt x="21091" y="9820"/>
                    <a:pt x="21107" y="9936"/>
                    <a:pt x="21146" y="9859"/>
                  </a:cubicBezTo>
                  <a:cubicBezTo>
                    <a:pt x="21185" y="9781"/>
                    <a:pt x="21060" y="9723"/>
                    <a:pt x="21076" y="9645"/>
                  </a:cubicBezTo>
                  <a:cubicBezTo>
                    <a:pt x="21091" y="9568"/>
                    <a:pt x="21115" y="9704"/>
                    <a:pt x="21154" y="9684"/>
                  </a:cubicBezTo>
                  <a:cubicBezTo>
                    <a:pt x="21185" y="9684"/>
                    <a:pt x="21146" y="9509"/>
                    <a:pt x="21170" y="9490"/>
                  </a:cubicBezTo>
                  <a:cubicBezTo>
                    <a:pt x="21193" y="9471"/>
                    <a:pt x="21178" y="9121"/>
                    <a:pt x="21146" y="9102"/>
                  </a:cubicBezTo>
                  <a:cubicBezTo>
                    <a:pt x="21115" y="9082"/>
                    <a:pt x="21138" y="8966"/>
                    <a:pt x="21193" y="9063"/>
                  </a:cubicBezTo>
                  <a:cubicBezTo>
                    <a:pt x="21248" y="9160"/>
                    <a:pt x="21334" y="9160"/>
                    <a:pt x="21373" y="9160"/>
                  </a:cubicBezTo>
                  <a:cubicBezTo>
                    <a:pt x="21412" y="9160"/>
                    <a:pt x="21373" y="9063"/>
                    <a:pt x="21334" y="9044"/>
                  </a:cubicBezTo>
                  <a:cubicBezTo>
                    <a:pt x="21295" y="9024"/>
                    <a:pt x="21342" y="8947"/>
                    <a:pt x="21365" y="9005"/>
                  </a:cubicBezTo>
                  <a:cubicBezTo>
                    <a:pt x="21397" y="9063"/>
                    <a:pt x="21444" y="9102"/>
                    <a:pt x="21451" y="9024"/>
                  </a:cubicBezTo>
                  <a:cubicBezTo>
                    <a:pt x="21459" y="8947"/>
                    <a:pt x="21483" y="8811"/>
                    <a:pt x="21530" y="8811"/>
                  </a:cubicBezTo>
                  <a:cubicBezTo>
                    <a:pt x="21577" y="8811"/>
                    <a:pt x="21600" y="8772"/>
                    <a:pt x="21553" y="8733"/>
                  </a:cubicBezTo>
                  <a:close/>
                  <a:moveTo>
                    <a:pt x="8582" y="16302"/>
                  </a:moveTo>
                  <a:cubicBezTo>
                    <a:pt x="8449" y="16593"/>
                    <a:pt x="8183" y="16671"/>
                    <a:pt x="8183" y="16904"/>
                  </a:cubicBezTo>
                  <a:cubicBezTo>
                    <a:pt x="8183" y="17136"/>
                    <a:pt x="7862" y="17272"/>
                    <a:pt x="7831" y="17156"/>
                  </a:cubicBezTo>
                  <a:cubicBezTo>
                    <a:pt x="7808" y="17059"/>
                    <a:pt x="8066" y="17039"/>
                    <a:pt x="8128" y="16690"/>
                  </a:cubicBezTo>
                  <a:cubicBezTo>
                    <a:pt x="8191" y="16341"/>
                    <a:pt x="8426" y="16166"/>
                    <a:pt x="8551" y="15700"/>
                  </a:cubicBezTo>
                  <a:cubicBezTo>
                    <a:pt x="8637" y="15370"/>
                    <a:pt x="8707" y="14866"/>
                    <a:pt x="8754" y="14905"/>
                  </a:cubicBezTo>
                  <a:cubicBezTo>
                    <a:pt x="8801" y="14943"/>
                    <a:pt x="8715" y="15991"/>
                    <a:pt x="8582" y="16302"/>
                  </a:cubicBezTo>
                  <a:close/>
                </a:path>
              </a:pathLst>
            </a:custGeom>
            <a:solidFill>
              <a:srgbClr val="A59988"/>
            </a:solidFill>
            <a:ln w="3373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China">
              <a:extLst>
                <a:ext uri="{FF2B5EF4-FFF2-40B4-BE49-F238E27FC236}">
                  <a16:creationId xmlns:a16="http://schemas.microsoft.com/office/drawing/2014/main" id="{402230A1-5084-1D78-E089-84BE01FDE00E}"/>
                </a:ext>
              </a:extLst>
            </p:cNvPr>
            <p:cNvSpPr/>
            <p:nvPr/>
          </p:nvSpPr>
          <p:spPr>
            <a:xfrm>
              <a:off x="6333366" y="1478700"/>
              <a:ext cx="1607506" cy="120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4" extrusionOk="0">
                  <a:moveTo>
                    <a:pt x="19867" y="7620"/>
                  </a:moveTo>
                  <a:cubicBezTo>
                    <a:pt x="19867" y="7444"/>
                    <a:pt x="19867" y="7620"/>
                    <a:pt x="19823" y="7502"/>
                  </a:cubicBezTo>
                  <a:cubicBezTo>
                    <a:pt x="19735" y="7444"/>
                    <a:pt x="19823" y="7326"/>
                    <a:pt x="19691" y="7267"/>
                  </a:cubicBezTo>
                  <a:cubicBezTo>
                    <a:pt x="19558" y="7267"/>
                    <a:pt x="19691" y="7679"/>
                    <a:pt x="19558" y="7620"/>
                  </a:cubicBezTo>
                  <a:cubicBezTo>
                    <a:pt x="19426" y="7620"/>
                    <a:pt x="19470" y="7797"/>
                    <a:pt x="19338" y="7914"/>
                  </a:cubicBezTo>
                  <a:cubicBezTo>
                    <a:pt x="19294" y="7973"/>
                    <a:pt x="19338" y="7914"/>
                    <a:pt x="19206" y="7914"/>
                  </a:cubicBezTo>
                  <a:cubicBezTo>
                    <a:pt x="19118" y="7973"/>
                    <a:pt x="18985" y="7797"/>
                    <a:pt x="18985" y="7973"/>
                  </a:cubicBezTo>
                  <a:cubicBezTo>
                    <a:pt x="18985" y="8150"/>
                    <a:pt x="19118" y="8150"/>
                    <a:pt x="19074" y="8267"/>
                  </a:cubicBezTo>
                  <a:cubicBezTo>
                    <a:pt x="18985" y="8326"/>
                    <a:pt x="18985" y="8267"/>
                    <a:pt x="18941" y="8267"/>
                  </a:cubicBezTo>
                  <a:cubicBezTo>
                    <a:pt x="18853" y="8326"/>
                    <a:pt x="18809" y="8267"/>
                    <a:pt x="18721" y="8267"/>
                  </a:cubicBezTo>
                  <a:cubicBezTo>
                    <a:pt x="18677" y="8267"/>
                    <a:pt x="18677" y="7973"/>
                    <a:pt x="18589" y="8091"/>
                  </a:cubicBezTo>
                  <a:cubicBezTo>
                    <a:pt x="18545" y="8150"/>
                    <a:pt x="18589" y="8091"/>
                    <a:pt x="18545" y="8150"/>
                  </a:cubicBezTo>
                  <a:cubicBezTo>
                    <a:pt x="18456" y="8267"/>
                    <a:pt x="18545" y="8267"/>
                    <a:pt x="18456" y="8326"/>
                  </a:cubicBezTo>
                  <a:cubicBezTo>
                    <a:pt x="18412" y="8444"/>
                    <a:pt x="18324" y="8621"/>
                    <a:pt x="18280" y="8621"/>
                  </a:cubicBezTo>
                  <a:cubicBezTo>
                    <a:pt x="18148" y="8621"/>
                    <a:pt x="18192" y="8738"/>
                    <a:pt x="18148" y="8738"/>
                  </a:cubicBezTo>
                  <a:cubicBezTo>
                    <a:pt x="18060" y="8738"/>
                    <a:pt x="18148" y="8797"/>
                    <a:pt x="18060" y="8797"/>
                  </a:cubicBezTo>
                  <a:cubicBezTo>
                    <a:pt x="17927" y="8915"/>
                    <a:pt x="18016" y="8915"/>
                    <a:pt x="17927" y="8915"/>
                  </a:cubicBezTo>
                  <a:cubicBezTo>
                    <a:pt x="17883" y="8915"/>
                    <a:pt x="17795" y="9091"/>
                    <a:pt x="17751" y="9150"/>
                  </a:cubicBezTo>
                  <a:cubicBezTo>
                    <a:pt x="17751" y="9268"/>
                    <a:pt x="17751" y="9268"/>
                    <a:pt x="17751" y="9268"/>
                  </a:cubicBezTo>
                  <a:cubicBezTo>
                    <a:pt x="17575" y="9445"/>
                    <a:pt x="17531" y="9268"/>
                    <a:pt x="17442" y="9327"/>
                  </a:cubicBezTo>
                  <a:cubicBezTo>
                    <a:pt x="17398" y="9445"/>
                    <a:pt x="17398" y="9268"/>
                    <a:pt x="17310" y="9445"/>
                  </a:cubicBezTo>
                  <a:cubicBezTo>
                    <a:pt x="17310" y="9562"/>
                    <a:pt x="17178" y="9445"/>
                    <a:pt x="17134" y="9562"/>
                  </a:cubicBezTo>
                  <a:cubicBezTo>
                    <a:pt x="17046" y="9621"/>
                    <a:pt x="17002" y="9621"/>
                    <a:pt x="16914" y="9798"/>
                  </a:cubicBezTo>
                  <a:cubicBezTo>
                    <a:pt x="16914" y="9974"/>
                    <a:pt x="16781" y="9915"/>
                    <a:pt x="16781" y="9915"/>
                  </a:cubicBezTo>
                  <a:cubicBezTo>
                    <a:pt x="16781" y="9915"/>
                    <a:pt x="16869" y="9974"/>
                    <a:pt x="16781" y="9974"/>
                  </a:cubicBezTo>
                  <a:cubicBezTo>
                    <a:pt x="16649" y="9974"/>
                    <a:pt x="16605" y="10151"/>
                    <a:pt x="16605" y="9974"/>
                  </a:cubicBezTo>
                  <a:cubicBezTo>
                    <a:pt x="16605" y="9798"/>
                    <a:pt x="16605" y="9974"/>
                    <a:pt x="16649" y="9915"/>
                  </a:cubicBezTo>
                  <a:cubicBezTo>
                    <a:pt x="16737" y="9739"/>
                    <a:pt x="16737" y="9915"/>
                    <a:pt x="16781" y="9798"/>
                  </a:cubicBezTo>
                  <a:cubicBezTo>
                    <a:pt x="16781" y="9621"/>
                    <a:pt x="16649" y="9562"/>
                    <a:pt x="16649" y="9562"/>
                  </a:cubicBezTo>
                  <a:cubicBezTo>
                    <a:pt x="16605" y="9562"/>
                    <a:pt x="16737" y="9445"/>
                    <a:pt x="16737" y="9327"/>
                  </a:cubicBezTo>
                  <a:cubicBezTo>
                    <a:pt x="16649" y="9327"/>
                    <a:pt x="16781" y="9327"/>
                    <a:pt x="16914" y="9091"/>
                  </a:cubicBezTo>
                  <a:cubicBezTo>
                    <a:pt x="17002" y="8915"/>
                    <a:pt x="17002" y="8915"/>
                    <a:pt x="16914" y="8797"/>
                  </a:cubicBezTo>
                  <a:cubicBezTo>
                    <a:pt x="16781" y="8621"/>
                    <a:pt x="16869" y="8621"/>
                    <a:pt x="16781" y="8621"/>
                  </a:cubicBezTo>
                  <a:cubicBezTo>
                    <a:pt x="16737" y="8738"/>
                    <a:pt x="16649" y="8503"/>
                    <a:pt x="16605" y="8621"/>
                  </a:cubicBezTo>
                  <a:cubicBezTo>
                    <a:pt x="16473" y="8738"/>
                    <a:pt x="16605" y="8738"/>
                    <a:pt x="16473" y="8797"/>
                  </a:cubicBezTo>
                  <a:cubicBezTo>
                    <a:pt x="16385" y="8974"/>
                    <a:pt x="16473" y="9091"/>
                    <a:pt x="16340" y="9091"/>
                  </a:cubicBezTo>
                  <a:cubicBezTo>
                    <a:pt x="16252" y="9150"/>
                    <a:pt x="15900" y="9327"/>
                    <a:pt x="15900" y="9562"/>
                  </a:cubicBezTo>
                  <a:cubicBezTo>
                    <a:pt x="15900" y="9739"/>
                    <a:pt x="15856" y="9798"/>
                    <a:pt x="15723" y="9798"/>
                  </a:cubicBezTo>
                  <a:cubicBezTo>
                    <a:pt x="15635" y="9739"/>
                    <a:pt x="15635" y="9974"/>
                    <a:pt x="15591" y="9798"/>
                  </a:cubicBezTo>
                  <a:cubicBezTo>
                    <a:pt x="15503" y="9739"/>
                    <a:pt x="15371" y="9739"/>
                    <a:pt x="15371" y="9798"/>
                  </a:cubicBezTo>
                  <a:cubicBezTo>
                    <a:pt x="15371" y="9915"/>
                    <a:pt x="15327" y="9974"/>
                    <a:pt x="15371" y="10151"/>
                  </a:cubicBezTo>
                  <a:cubicBezTo>
                    <a:pt x="15371" y="10386"/>
                    <a:pt x="15459" y="10386"/>
                    <a:pt x="15503" y="10386"/>
                  </a:cubicBezTo>
                  <a:cubicBezTo>
                    <a:pt x="15503" y="10445"/>
                    <a:pt x="15635" y="10445"/>
                    <a:pt x="15723" y="10445"/>
                  </a:cubicBezTo>
                  <a:cubicBezTo>
                    <a:pt x="15767" y="10386"/>
                    <a:pt x="15900" y="10622"/>
                    <a:pt x="15856" y="10739"/>
                  </a:cubicBezTo>
                  <a:cubicBezTo>
                    <a:pt x="15767" y="10798"/>
                    <a:pt x="15856" y="11093"/>
                    <a:pt x="15988" y="11093"/>
                  </a:cubicBezTo>
                  <a:cubicBezTo>
                    <a:pt x="16208" y="11093"/>
                    <a:pt x="16208" y="11093"/>
                    <a:pt x="16208" y="10975"/>
                  </a:cubicBezTo>
                  <a:cubicBezTo>
                    <a:pt x="16120" y="10916"/>
                    <a:pt x="16252" y="10916"/>
                    <a:pt x="16340" y="10798"/>
                  </a:cubicBezTo>
                  <a:cubicBezTo>
                    <a:pt x="16340" y="10622"/>
                    <a:pt x="16517" y="10622"/>
                    <a:pt x="16605" y="10739"/>
                  </a:cubicBezTo>
                  <a:cubicBezTo>
                    <a:pt x="16605" y="10739"/>
                    <a:pt x="16605" y="10798"/>
                    <a:pt x="16649" y="10798"/>
                  </a:cubicBezTo>
                  <a:cubicBezTo>
                    <a:pt x="16737" y="10739"/>
                    <a:pt x="16649" y="10798"/>
                    <a:pt x="16781" y="10916"/>
                  </a:cubicBezTo>
                  <a:cubicBezTo>
                    <a:pt x="17002" y="10916"/>
                    <a:pt x="16869" y="10739"/>
                    <a:pt x="17002" y="10798"/>
                  </a:cubicBezTo>
                  <a:cubicBezTo>
                    <a:pt x="17002" y="10916"/>
                    <a:pt x="17178" y="10916"/>
                    <a:pt x="17134" y="10975"/>
                  </a:cubicBezTo>
                  <a:cubicBezTo>
                    <a:pt x="17002" y="11210"/>
                    <a:pt x="17178" y="11210"/>
                    <a:pt x="17046" y="11269"/>
                  </a:cubicBezTo>
                  <a:cubicBezTo>
                    <a:pt x="16914" y="11387"/>
                    <a:pt x="17002" y="11210"/>
                    <a:pt x="16914" y="11210"/>
                  </a:cubicBezTo>
                  <a:cubicBezTo>
                    <a:pt x="16869" y="11269"/>
                    <a:pt x="16914" y="11093"/>
                    <a:pt x="16869" y="11269"/>
                  </a:cubicBezTo>
                  <a:cubicBezTo>
                    <a:pt x="16737" y="11387"/>
                    <a:pt x="16737" y="11269"/>
                    <a:pt x="16649" y="11387"/>
                  </a:cubicBezTo>
                  <a:cubicBezTo>
                    <a:pt x="16517" y="11446"/>
                    <a:pt x="16517" y="11563"/>
                    <a:pt x="16517" y="11563"/>
                  </a:cubicBezTo>
                  <a:cubicBezTo>
                    <a:pt x="16473" y="11563"/>
                    <a:pt x="16473" y="11740"/>
                    <a:pt x="16385" y="11740"/>
                  </a:cubicBezTo>
                  <a:cubicBezTo>
                    <a:pt x="16252" y="11799"/>
                    <a:pt x="16340" y="11622"/>
                    <a:pt x="16252" y="11622"/>
                  </a:cubicBezTo>
                  <a:cubicBezTo>
                    <a:pt x="16208" y="11740"/>
                    <a:pt x="16340" y="11799"/>
                    <a:pt x="16252" y="11917"/>
                  </a:cubicBezTo>
                  <a:cubicBezTo>
                    <a:pt x="16208" y="11917"/>
                    <a:pt x="16252" y="12034"/>
                    <a:pt x="16120" y="12034"/>
                  </a:cubicBezTo>
                  <a:cubicBezTo>
                    <a:pt x="16032" y="12093"/>
                    <a:pt x="15767" y="12623"/>
                    <a:pt x="15900" y="12564"/>
                  </a:cubicBezTo>
                  <a:cubicBezTo>
                    <a:pt x="16120" y="12564"/>
                    <a:pt x="15988" y="12741"/>
                    <a:pt x="16208" y="12858"/>
                  </a:cubicBezTo>
                  <a:cubicBezTo>
                    <a:pt x="16385" y="12917"/>
                    <a:pt x="16340" y="13270"/>
                    <a:pt x="16473" y="13564"/>
                  </a:cubicBezTo>
                  <a:cubicBezTo>
                    <a:pt x="16605" y="13859"/>
                    <a:pt x="16473" y="13859"/>
                    <a:pt x="16605" y="14035"/>
                  </a:cubicBezTo>
                  <a:cubicBezTo>
                    <a:pt x="16737" y="14094"/>
                    <a:pt x="16649" y="14094"/>
                    <a:pt x="16737" y="14271"/>
                  </a:cubicBezTo>
                  <a:cubicBezTo>
                    <a:pt x="16869" y="14388"/>
                    <a:pt x="16914" y="14565"/>
                    <a:pt x="16781" y="14447"/>
                  </a:cubicBezTo>
                  <a:cubicBezTo>
                    <a:pt x="16605" y="14388"/>
                    <a:pt x="16605" y="14447"/>
                    <a:pt x="16517" y="14388"/>
                  </a:cubicBezTo>
                  <a:cubicBezTo>
                    <a:pt x="16473" y="14388"/>
                    <a:pt x="16517" y="14271"/>
                    <a:pt x="16473" y="14271"/>
                  </a:cubicBezTo>
                  <a:cubicBezTo>
                    <a:pt x="16385" y="14212"/>
                    <a:pt x="16340" y="14388"/>
                    <a:pt x="16252" y="14388"/>
                  </a:cubicBezTo>
                  <a:cubicBezTo>
                    <a:pt x="16208" y="14271"/>
                    <a:pt x="16120" y="14035"/>
                    <a:pt x="16120" y="14094"/>
                  </a:cubicBezTo>
                  <a:cubicBezTo>
                    <a:pt x="16032" y="14212"/>
                    <a:pt x="16252" y="14447"/>
                    <a:pt x="16385" y="14271"/>
                  </a:cubicBezTo>
                  <a:cubicBezTo>
                    <a:pt x="16385" y="14271"/>
                    <a:pt x="16517" y="14388"/>
                    <a:pt x="16473" y="14388"/>
                  </a:cubicBezTo>
                  <a:cubicBezTo>
                    <a:pt x="16473" y="14447"/>
                    <a:pt x="16517" y="14447"/>
                    <a:pt x="16649" y="14683"/>
                  </a:cubicBezTo>
                  <a:cubicBezTo>
                    <a:pt x="16781" y="14859"/>
                    <a:pt x="16914" y="15036"/>
                    <a:pt x="16781" y="15036"/>
                  </a:cubicBezTo>
                  <a:cubicBezTo>
                    <a:pt x="16737" y="15036"/>
                    <a:pt x="16517" y="15212"/>
                    <a:pt x="16517" y="15271"/>
                  </a:cubicBezTo>
                  <a:cubicBezTo>
                    <a:pt x="16517" y="15389"/>
                    <a:pt x="16385" y="15212"/>
                    <a:pt x="16340" y="15389"/>
                  </a:cubicBezTo>
                  <a:cubicBezTo>
                    <a:pt x="16340" y="15507"/>
                    <a:pt x="16385" y="15271"/>
                    <a:pt x="16385" y="15389"/>
                  </a:cubicBezTo>
                  <a:cubicBezTo>
                    <a:pt x="16473" y="15683"/>
                    <a:pt x="16605" y="15212"/>
                    <a:pt x="16737" y="15507"/>
                  </a:cubicBezTo>
                  <a:cubicBezTo>
                    <a:pt x="16869" y="15683"/>
                    <a:pt x="17002" y="15566"/>
                    <a:pt x="16914" y="15683"/>
                  </a:cubicBezTo>
                  <a:cubicBezTo>
                    <a:pt x="16737" y="15860"/>
                    <a:pt x="16869" y="15683"/>
                    <a:pt x="16869" y="15919"/>
                  </a:cubicBezTo>
                  <a:cubicBezTo>
                    <a:pt x="16914" y="16213"/>
                    <a:pt x="16649" y="16036"/>
                    <a:pt x="16781" y="16095"/>
                  </a:cubicBezTo>
                  <a:cubicBezTo>
                    <a:pt x="16869" y="16213"/>
                    <a:pt x="16737" y="16213"/>
                    <a:pt x="16781" y="16331"/>
                  </a:cubicBezTo>
                  <a:cubicBezTo>
                    <a:pt x="16781" y="16390"/>
                    <a:pt x="16649" y="16331"/>
                    <a:pt x="16737" y="16507"/>
                  </a:cubicBezTo>
                  <a:cubicBezTo>
                    <a:pt x="16781" y="16684"/>
                    <a:pt x="16737" y="16566"/>
                    <a:pt x="16649" y="16684"/>
                  </a:cubicBezTo>
                  <a:cubicBezTo>
                    <a:pt x="16649" y="16743"/>
                    <a:pt x="16649" y="16390"/>
                    <a:pt x="16605" y="16684"/>
                  </a:cubicBezTo>
                  <a:cubicBezTo>
                    <a:pt x="16517" y="16919"/>
                    <a:pt x="16385" y="16919"/>
                    <a:pt x="16385" y="17037"/>
                  </a:cubicBezTo>
                  <a:cubicBezTo>
                    <a:pt x="16473" y="17155"/>
                    <a:pt x="16340" y="17390"/>
                    <a:pt x="16252" y="17508"/>
                  </a:cubicBezTo>
                  <a:cubicBezTo>
                    <a:pt x="16208" y="17508"/>
                    <a:pt x="16340" y="17567"/>
                    <a:pt x="16208" y="17684"/>
                  </a:cubicBezTo>
                  <a:cubicBezTo>
                    <a:pt x="16120" y="17684"/>
                    <a:pt x="16208" y="17508"/>
                    <a:pt x="16120" y="17567"/>
                  </a:cubicBezTo>
                  <a:cubicBezTo>
                    <a:pt x="15988" y="17567"/>
                    <a:pt x="16120" y="17567"/>
                    <a:pt x="16120" y="17684"/>
                  </a:cubicBezTo>
                  <a:cubicBezTo>
                    <a:pt x="16208" y="17861"/>
                    <a:pt x="16252" y="17743"/>
                    <a:pt x="16120" y="17743"/>
                  </a:cubicBezTo>
                  <a:cubicBezTo>
                    <a:pt x="16032" y="17861"/>
                    <a:pt x="15988" y="18038"/>
                    <a:pt x="16032" y="17979"/>
                  </a:cubicBezTo>
                  <a:cubicBezTo>
                    <a:pt x="16208" y="17979"/>
                    <a:pt x="15988" y="18155"/>
                    <a:pt x="16032" y="18332"/>
                  </a:cubicBezTo>
                  <a:cubicBezTo>
                    <a:pt x="16120" y="18391"/>
                    <a:pt x="16032" y="18508"/>
                    <a:pt x="15988" y="18332"/>
                  </a:cubicBezTo>
                  <a:cubicBezTo>
                    <a:pt x="15900" y="18214"/>
                    <a:pt x="15856" y="18332"/>
                    <a:pt x="15900" y="18391"/>
                  </a:cubicBezTo>
                  <a:cubicBezTo>
                    <a:pt x="15900" y="18391"/>
                    <a:pt x="16032" y="18391"/>
                    <a:pt x="15900" y="18508"/>
                  </a:cubicBezTo>
                  <a:cubicBezTo>
                    <a:pt x="15856" y="18567"/>
                    <a:pt x="15856" y="18391"/>
                    <a:pt x="15767" y="18508"/>
                  </a:cubicBezTo>
                  <a:cubicBezTo>
                    <a:pt x="15767" y="18567"/>
                    <a:pt x="15900" y="18567"/>
                    <a:pt x="15856" y="18685"/>
                  </a:cubicBezTo>
                  <a:cubicBezTo>
                    <a:pt x="15723" y="18744"/>
                    <a:pt x="15723" y="18979"/>
                    <a:pt x="15635" y="18861"/>
                  </a:cubicBezTo>
                  <a:cubicBezTo>
                    <a:pt x="15591" y="18744"/>
                    <a:pt x="15591" y="18979"/>
                    <a:pt x="15591" y="18861"/>
                  </a:cubicBezTo>
                  <a:cubicBezTo>
                    <a:pt x="15503" y="18744"/>
                    <a:pt x="15503" y="18979"/>
                    <a:pt x="15503" y="18979"/>
                  </a:cubicBezTo>
                  <a:cubicBezTo>
                    <a:pt x="15591" y="19038"/>
                    <a:pt x="15459" y="19215"/>
                    <a:pt x="15371" y="19332"/>
                  </a:cubicBezTo>
                  <a:cubicBezTo>
                    <a:pt x="15327" y="19391"/>
                    <a:pt x="15371" y="19215"/>
                    <a:pt x="15238" y="19332"/>
                  </a:cubicBezTo>
                  <a:cubicBezTo>
                    <a:pt x="15194" y="19509"/>
                    <a:pt x="15194" y="19332"/>
                    <a:pt x="15106" y="19509"/>
                  </a:cubicBezTo>
                  <a:cubicBezTo>
                    <a:pt x="15062" y="19627"/>
                    <a:pt x="14974" y="19627"/>
                    <a:pt x="15062" y="19627"/>
                  </a:cubicBezTo>
                  <a:cubicBezTo>
                    <a:pt x="15106" y="19685"/>
                    <a:pt x="14974" y="19685"/>
                    <a:pt x="14974" y="19803"/>
                  </a:cubicBezTo>
                  <a:cubicBezTo>
                    <a:pt x="14974" y="19862"/>
                    <a:pt x="14930" y="19862"/>
                    <a:pt x="14798" y="19980"/>
                  </a:cubicBezTo>
                  <a:cubicBezTo>
                    <a:pt x="14709" y="20039"/>
                    <a:pt x="14709" y="19862"/>
                    <a:pt x="14665" y="19862"/>
                  </a:cubicBezTo>
                  <a:cubicBezTo>
                    <a:pt x="14665" y="19862"/>
                    <a:pt x="14709" y="20039"/>
                    <a:pt x="14665" y="20039"/>
                  </a:cubicBezTo>
                  <a:cubicBezTo>
                    <a:pt x="14577" y="19980"/>
                    <a:pt x="14489" y="19862"/>
                    <a:pt x="14445" y="20039"/>
                  </a:cubicBezTo>
                  <a:cubicBezTo>
                    <a:pt x="14357" y="20156"/>
                    <a:pt x="14357" y="19862"/>
                    <a:pt x="14313" y="19980"/>
                  </a:cubicBezTo>
                  <a:cubicBezTo>
                    <a:pt x="14225" y="19980"/>
                    <a:pt x="14357" y="20039"/>
                    <a:pt x="14313" y="20156"/>
                  </a:cubicBezTo>
                  <a:cubicBezTo>
                    <a:pt x="14225" y="20156"/>
                    <a:pt x="14225" y="19980"/>
                    <a:pt x="14225" y="20039"/>
                  </a:cubicBezTo>
                  <a:cubicBezTo>
                    <a:pt x="14180" y="20156"/>
                    <a:pt x="14225" y="20156"/>
                    <a:pt x="14225" y="20215"/>
                  </a:cubicBezTo>
                  <a:cubicBezTo>
                    <a:pt x="14180" y="20215"/>
                    <a:pt x="14180" y="20215"/>
                    <a:pt x="14092" y="20215"/>
                  </a:cubicBezTo>
                  <a:cubicBezTo>
                    <a:pt x="14048" y="20156"/>
                    <a:pt x="14092" y="20156"/>
                    <a:pt x="14048" y="20039"/>
                  </a:cubicBezTo>
                  <a:cubicBezTo>
                    <a:pt x="13960" y="19980"/>
                    <a:pt x="13960" y="19803"/>
                    <a:pt x="13916" y="19862"/>
                  </a:cubicBezTo>
                  <a:cubicBezTo>
                    <a:pt x="13916" y="19862"/>
                    <a:pt x="13960" y="20156"/>
                    <a:pt x="13960" y="20215"/>
                  </a:cubicBezTo>
                  <a:cubicBezTo>
                    <a:pt x="13916" y="20392"/>
                    <a:pt x="13916" y="20215"/>
                    <a:pt x="13828" y="20333"/>
                  </a:cubicBezTo>
                  <a:cubicBezTo>
                    <a:pt x="13828" y="20392"/>
                    <a:pt x="13784" y="20215"/>
                    <a:pt x="13784" y="20392"/>
                  </a:cubicBezTo>
                  <a:cubicBezTo>
                    <a:pt x="13784" y="20627"/>
                    <a:pt x="13696" y="20333"/>
                    <a:pt x="13651" y="20509"/>
                  </a:cubicBezTo>
                  <a:cubicBezTo>
                    <a:pt x="13563" y="20627"/>
                    <a:pt x="13563" y="20392"/>
                    <a:pt x="13519" y="20509"/>
                  </a:cubicBezTo>
                  <a:cubicBezTo>
                    <a:pt x="13431" y="20686"/>
                    <a:pt x="13519" y="20627"/>
                    <a:pt x="13431" y="20509"/>
                  </a:cubicBezTo>
                  <a:cubicBezTo>
                    <a:pt x="13299" y="20509"/>
                    <a:pt x="13431" y="20627"/>
                    <a:pt x="13255" y="20686"/>
                  </a:cubicBezTo>
                  <a:cubicBezTo>
                    <a:pt x="13034" y="20804"/>
                    <a:pt x="13122" y="20686"/>
                    <a:pt x="12946" y="20804"/>
                  </a:cubicBezTo>
                  <a:cubicBezTo>
                    <a:pt x="12814" y="20863"/>
                    <a:pt x="12770" y="20980"/>
                    <a:pt x="12770" y="21039"/>
                  </a:cubicBezTo>
                  <a:cubicBezTo>
                    <a:pt x="12770" y="21157"/>
                    <a:pt x="12814" y="20980"/>
                    <a:pt x="12814" y="21157"/>
                  </a:cubicBezTo>
                  <a:cubicBezTo>
                    <a:pt x="12814" y="21333"/>
                    <a:pt x="12946" y="21333"/>
                    <a:pt x="12770" y="21451"/>
                  </a:cubicBezTo>
                  <a:cubicBezTo>
                    <a:pt x="12638" y="21510"/>
                    <a:pt x="12682" y="21451"/>
                    <a:pt x="12682" y="21333"/>
                  </a:cubicBezTo>
                  <a:cubicBezTo>
                    <a:pt x="12638" y="21275"/>
                    <a:pt x="12549" y="21275"/>
                    <a:pt x="12638" y="21157"/>
                  </a:cubicBezTo>
                  <a:cubicBezTo>
                    <a:pt x="12638" y="21039"/>
                    <a:pt x="12549" y="21157"/>
                    <a:pt x="12549" y="20980"/>
                  </a:cubicBezTo>
                  <a:cubicBezTo>
                    <a:pt x="12638" y="20804"/>
                    <a:pt x="12682" y="20804"/>
                    <a:pt x="12638" y="20686"/>
                  </a:cubicBezTo>
                  <a:cubicBezTo>
                    <a:pt x="12638" y="20686"/>
                    <a:pt x="12638" y="20804"/>
                    <a:pt x="12549" y="20686"/>
                  </a:cubicBezTo>
                  <a:cubicBezTo>
                    <a:pt x="12505" y="20509"/>
                    <a:pt x="12505" y="20627"/>
                    <a:pt x="12549" y="20686"/>
                  </a:cubicBezTo>
                  <a:cubicBezTo>
                    <a:pt x="12549" y="20804"/>
                    <a:pt x="12505" y="20686"/>
                    <a:pt x="12417" y="20804"/>
                  </a:cubicBezTo>
                  <a:cubicBezTo>
                    <a:pt x="12285" y="20804"/>
                    <a:pt x="12505" y="20627"/>
                    <a:pt x="12373" y="20627"/>
                  </a:cubicBezTo>
                  <a:cubicBezTo>
                    <a:pt x="12241" y="20627"/>
                    <a:pt x="12241" y="20392"/>
                    <a:pt x="12153" y="20509"/>
                  </a:cubicBezTo>
                  <a:cubicBezTo>
                    <a:pt x="12153" y="20627"/>
                    <a:pt x="12241" y="20627"/>
                    <a:pt x="12153" y="20686"/>
                  </a:cubicBezTo>
                  <a:cubicBezTo>
                    <a:pt x="12153" y="20686"/>
                    <a:pt x="12109" y="20509"/>
                    <a:pt x="12109" y="20686"/>
                  </a:cubicBezTo>
                  <a:cubicBezTo>
                    <a:pt x="12109" y="20804"/>
                    <a:pt x="12020" y="20686"/>
                    <a:pt x="12020" y="20686"/>
                  </a:cubicBezTo>
                  <a:cubicBezTo>
                    <a:pt x="11888" y="20627"/>
                    <a:pt x="11844" y="20686"/>
                    <a:pt x="11756" y="20627"/>
                  </a:cubicBezTo>
                  <a:cubicBezTo>
                    <a:pt x="11756" y="20509"/>
                    <a:pt x="11712" y="20627"/>
                    <a:pt x="11712" y="20509"/>
                  </a:cubicBezTo>
                  <a:cubicBezTo>
                    <a:pt x="11624" y="20333"/>
                    <a:pt x="11580" y="20392"/>
                    <a:pt x="11580" y="20333"/>
                  </a:cubicBezTo>
                  <a:cubicBezTo>
                    <a:pt x="11580" y="20156"/>
                    <a:pt x="11447" y="20215"/>
                    <a:pt x="11580" y="20039"/>
                  </a:cubicBezTo>
                  <a:cubicBezTo>
                    <a:pt x="11624" y="19862"/>
                    <a:pt x="11580" y="19862"/>
                    <a:pt x="11491" y="19862"/>
                  </a:cubicBezTo>
                  <a:cubicBezTo>
                    <a:pt x="11359" y="19980"/>
                    <a:pt x="11447" y="19803"/>
                    <a:pt x="11271" y="19862"/>
                  </a:cubicBezTo>
                  <a:cubicBezTo>
                    <a:pt x="11139" y="19862"/>
                    <a:pt x="11095" y="19509"/>
                    <a:pt x="11007" y="19627"/>
                  </a:cubicBezTo>
                  <a:cubicBezTo>
                    <a:pt x="10962" y="19803"/>
                    <a:pt x="10874" y="19685"/>
                    <a:pt x="10874" y="19803"/>
                  </a:cubicBezTo>
                  <a:cubicBezTo>
                    <a:pt x="10962" y="19862"/>
                    <a:pt x="10742" y="20039"/>
                    <a:pt x="10698" y="19980"/>
                  </a:cubicBezTo>
                  <a:cubicBezTo>
                    <a:pt x="10698" y="19862"/>
                    <a:pt x="10610" y="19862"/>
                    <a:pt x="10610" y="20039"/>
                  </a:cubicBezTo>
                  <a:cubicBezTo>
                    <a:pt x="10610" y="20215"/>
                    <a:pt x="10566" y="20039"/>
                    <a:pt x="10478" y="19980"/>
                  </a:cubicBezTo>
                  <a:cubicBezTo>
                    <a:pt x="10478" y="19980"/>
                    <a:pt x="10478" y="20039"/>
                    <a:pt x="10434" y="19980"/>
                  </a:cubicBezTo>
                  <a:cubicBezTo>
                    <a:pt x="10345" y="19803"/>
                    <a:pt x="10345" y="20156"/>
                    <a:pt x="10301" y="20156"/>
                  </a:cubicBezTo>
                  <a:cubicBezTo>
                    <a:pt x="10213" y="20156"/>
                    <a:pt x="10301" y="20039"/>
                    <a:pt x="10169" y="19980"/>
                  </a:cubicBezTo>
                  <a:cubicBezTo>
                    <a:pt x="10037" y="19862"/>
                    <a:pt x="10081" y="20156"/>
                    <a:pt x="9949" y="20156"/>
                  </a:cubicBezTo>
                  <a:cubicBezTo>
                    <a:pt x="9905" y="20156"/>
                    <a:pt x="9684" y="20156"/>
                    <a:pt x="9816" y="20392"/>
                  </a:cubicBezTo>
                  <a:cubicBezTo>
                    <a:pt x="9905" y="20804"/>
                    <a:pt x="9816" y="20686"/>
                    <a:pt x="9816" y="20804"/>
                  </a:cubicBezTo>
                  <a:cubicBezTo>
                    <a:pt x="9905" y="20863"/>
                    <a:pt x="9816" y="20980"/>
                    <a:pt x="9816" y="20863"/>
                  </a:cubicBezTo>
                  <a:cubicBezTo>
                    <a:pt x="9728" y="20804"/>
                    <a:pt x="9684" y="21039"/>
                    <a:pt x="9596" y="20686"/>
                  </a:cubicBezTo>
                  <a:cubicBezTo>
                    <a:pt x="9596" y="20627"/>
                    <a:pt x="9596" y="20392"/>
                    <a:pt x="9464" y="20627"/>
                  </a:cubicBezTo>
                  <a:cubicBezTo>
                    <a:pt x="9331" y="20863"/>
                    <a:pt x="9331" y="20686"/>
                    <a:pt x="9287" y="20686"/>
                  </a:cubicBezTo>
                  <a:cubicBezTo>
                    <a:pt x="9199" y="20804"/>
                    <a:pt x="9287" y="20627"/>
                    <a:pt x="9199" y="20627"/>
                  </a:cubicBezTo>
                  <a:cubicBezTo>
                    <a:pt x="9155" y="20509"/>
                    <a:pt x="9199" y="20392"/>
                    <a:pt x="9155" y="20333"/>
                  </a:cubicBezTo>
                  <a:cubicBezTo>
                    <a:pt x="9067" y="20333"/>
                    <a:pt x="8891" y="20392"/>
                    <a:pt x="8935" y="20215"/>
                  </a:cubicBezTo>
                  <a:cubicBezTo>
                    <a:pt x="9023" y="19980"/>
                    <a:pt x="8935" y="20039"/>
                    <a:pt x="8935" y="19862"/>
                  </a:cubicBezTo>
                  <a:cubicBezTo>
                    <a:pt x="9023" y="19803"/>
                    <a:pt x="9155" y="19803"/>
                    <a:pt x="8935" y="19803"/>
                  </a:cubicBezTo>
                  <a:cubicBezTo>
                    <a:pt x="8758" y="19803"/>
                    <a:pt x="8802" y="19627"/>
                    <a:pt x="8758" y="19391"/>
                  </a:cubicBezTo>
                  <a:cubicBezTo>
                    <a:pt x="8670" y="19215"/>
                    <a:pt x="8891" y="19038"/>
                    <a:pt x="8758" y="19156"/>
                  </a:cubicBezTo>
                  <a:cubicBezTo>
                    <a:pt x="8670" y="19215"/>
                    <a:pt x="8626" y="19038"/>
                    <a:pt x="8494" y="19215"/>
                  </a:cubicBezTo>
                  <a:cubicBezTo>
                    <a:pt x="8362" y="19332"/>
                    <a:pt x="8362" y="19215"/>
                    <a:pt x="8406" y="19156"/>
                  </a:cubicBezTo>
                  <a:cubicBezTo>
                    <a:pt x="8494" y="19038"/>
                    <a:pt x="8185" y="18861"/>
                    <a:pt x="8406" y="18744"/>
                  </a:cubicBezTo>
                  <a:cubicBezTo>
                    <a:pt x="8494" y="18685"/>
                    <a:pt x="8362" y="18508"/>
                    <a:pt x="8494" y="18391"/>
                  </a:cubicBezTo>
                  <a:cubicBezTo>
                    <a:pt x="8626" y="18391"/>
                    <a:pt x="8538" y="18214"/>
                    <a:pt x="8626" y="18214"/>
                  </a:cubicBezTo>
                  <a:cubicBezTo>
                    <a:pt x="8670" y="18332"/>
                    <a:pt x="8626" y="18155"/>
                    <a:pt x="8758" y="18155"/>
                  </a:cubicBezTo>
                  <a:cubicBezTo>
                    <a:pt x="8802" y="18155"/>
                    <a:pt x="8670" y="17979"/>
                    <a:pt x="8758" y="17684"/>
                  </a:cubicBezTo>
                  <a:cubicBezTo>
                    <a:pt x="8802" y="17390"/>
                    <a:pt x="8670" y="17331"/>
                    <a:pt x="8758" y="17214"/>
                  </a:cubicBezTo>
                  <a:cubicBezTo>
                    <a:pt x="8802" y="17155"/>
                    <a:pt x="8758" y="16919"/>
                    <a:pt x="8670" y="17037"/>
                  </a:cubicBezTo>
                  <a:cubicBezTo>
                    <a:pt x="8538" y="17155"/>
                    <a:pt x="8670" y="16743"/>
                    <a:pt x="8494" y="16566"/>
                  </a:cubicBezTo>
                  <a:cubicBezTo>
                    <a:pt x="8274" y="16331"/>
                    <a:pt x="8362" y="16566"/>
                    <a:pt x="8274" y="16684"/>
                  </a:cubicBezTo>
                  <a:cubicBezTo>
                    <a:pt x="8185" y="16566"/>
                    <a:pt x="8185" y="16507"/>
                    <a:pt x="8009" y="16566"/>
                  </a:cubicBezTo>
                  <a:cubicBezTo>
                    <a:pt x="7745" y="16566"/>
                    <a:pt x="8053" y="16507"/>
                    <a:pt x="8009" y="16213"/>
                  </a:cubicBezTo>
                  <a:cubicBezTo>
                    <a:pt x="8009" y="16036"/>
                    <a:pt x="7789" y="16331"/>
                    <a:pt x="7921" y="16095"/>
                  </a:cubicBezTo>
                  <a:cubicBezTo>
                    <a:pt x="8009" y="15919"/>
                    <a:pt x="7921" y="16095"/>
                    <a:pt x="7877" y="15919"/>
                  </a:cubicBezTo>
                  <a:cubicBezTo>
                    <a:pt x="7877" y="15860"/>
                    <a:pt x="7656" y="15919"/>
                    <a:pt x="7656" y="16036"/>
                  </a:cubicBezTo>
                  <a:cubicBezTo>
                    <a:pt x="7612" y="16095"/>
                    <a:pt x="7524" y="16095"/>
                    <a:pt x="7392" y="16036"/>
                  </a:cubicBezTo>
                  <a:cubicBezTo>
                    <a:pt x="7348" y="15919"/>
                    <a:pt x="7260" y="16036"/>
                    <a:pt x="7127" y="16213"/>
                  </a:cubicBezTo>
                  <a:cubicBezTo>
                    <a:pt x="6995" y="16390"/>
                    <a:pt x="6863" y="16331"/>
                    <a:pt x="6819" y="16507"/>
                  </a:cubicBezTo>
                  <a:cubicBezTo>
                    <a:pt x="6819" y="16684"/>
                    <a:pt x="6642" y="16566"/>
                    <a:pt x="6642" y="16743"/>
                  </a:cubicBezTo>
                  <a:cubicBezTo>
                    <a:pt x="6642" y="16860"/>
                    <a:pt x="6510" y="16919"/>
                    <a:pt x="6246" y="16919"/>
                  </a:cubicBezTo>
                  <a:cubicBezTo>
                    <a:pt x="6334" y="16743"/>
                    <a:pt x="6246" y="16743"/>
                    <a:pt x="6202" y="16743"/>
                  </a:cubicBezTo>
                  <a:cubicBezTo>
                    <a:pt x="6114" y="16684"/>
                    <a:pt x="6114" y="16860"/>
                    <a:pt x="6069" y="16743"/>
                  </a:cubicBezTo>
                  <a:cubicBezTo>
                    <a:pt x="5981" y="16684"/>
                    <a:pt x="5805" y="16743"/>
                    <a:pt x="5849" y="16684"/>
                  </a:cubicBezTo>
                  <a:cubicBezTo>
                    <a:pt x="5937" y="16566"/>
                    <a:pt x="5673" y="16507"/>
                    <a:pt x="5585" y="16743"/>
                  </a:cubicBezTo>
                  <a:cubicBezTo>
                    <a:pt x="5540" y="16919"/>
                    <a:pt x="5452" y="16743"/>
                    <a:pt x="5452" y="16919"/>
                  </a:cubicBezTo>
                  <a:cubicBezTo>
                    <a:pt x="5408" y="17155"/>
                    <a:pt x="5408" y="17037"/>
                    <a:pt x="5320" y="17214"/>
                  </a:cubicBezTo>
                  <a:cubicBezTo>
                    <a:pt x="5276" y="16919"/>
                    <a:pt x="5540" y="16507"/>
                    <a:pt x="5056" y="16860"/>
                  </a:cubicBezTo>
                  <a:cubicBezTo>
                    <a:pt x="5056" y="16860"/>
                    <a:pt x="4967" y="16860"/>
                    <a:pt x="4923" y="16860"/>
                  </a:cubicBezTo>
                  <a:cubicBezTo>
                    <a:pt x="4923" y="16919"/>
                    <a:pt x="4923" y="16860"/>
                    <a:pt x="4791" y="16860"/>
                  </a:cubicBezTo>
                  <a:cubicBezTo>
                    <a:pt x="4703" y="16919"/>
                    <a:pt x="4571" y="16566"/>
                    <a:pt x="4527" y="16743"/>
                  </a:cubicBezTo>
                  <a:cubicBezTo>
                    <a:pt x="4527" y="16860"/>
                    <a:pt x="4438" y="16860"/>
                    <a:pt x="4394" y="16743"/>
                  </a:cubicBezTo>
                  <a:cubicBezTo>
                    <a:pt x="4306" y="16566"/>
                    <a:pt x="4394" y="16860"/>
                    <a:pt x="4306" y="16860"/>
                  </a:cubicBezTo>
                  <a:cubicBezTo>
                    <a:pt x="4262" y="16860"/>
                    <a:pt x="4262" y="16566"/>
                    <a:pt x="4174" y="16566"/>
                  </a:cubicBezTo>
                  <a:cubicBezTo>
                    <a:pt x="4042" y="16566"/>
                    <a:pt x="3998" y="16684"/>
                    <a:pt x="4042" y="16507"/>
                  </a:cubicBezTo>
                  <a:cubicBezTo>
                    <a:pt x="4042" y="16390"/>
                    <a:pt x="4042" y="16390"/>
                    <a:pt x="3998" y="16390"/>
                  </a:cubicBezTo>
                  <a:cubicBezTo>
                    <a:pt x="3909" y="16507"/>
                    <a:pt x="3733" y="16331"/>
                    <a:pt x="3733" y="16095"/>
                  </a:cubicBezTo>
                  <a:cubicBezTo>
                    <a:pt x="3733" y="15919"/>
                    <a:pt x="3645" y="16036"/>
                    <a:pt x="3513" y="16036"/>
                  </a:cubicBezTo>
                  <a:cubicBezTo>
                    <a:pt x="3425" y="16095"/>
                    <a:pt x="3380" y="15742"/>
                    <a:pt x="3292" y="15742"/>
                  </a:cubicBezTo>
                  <a:cubicBezTo>
                    <a:pt x="3160" y="15742"/>
                    <a:pt x="3160" y="15566"/>
                    <a:pt x="3028" y="15566"/>
                  </a:cubicBezTo>
                  <a:cubicBezTo>
                    <a:pt x="2896" y="15507"/>
                    <a:pt x="3116" y="15389"/>
                    <a:pt x="2851" y="15271"/>
                  </a:cubicBezTo>
                  <a:cubicBezTo>
                    <a:pt x="2631" y="15212"/>
                    <a:pt x="2719" y="15742"/>
                    <a:pt x="2587" y="15389"/>
                  </a:cubicBezTo>
                  <a:cubicBezTo>
                    <a:pt x="2587" y="15271"/>
                    <a:pt x="2367" y="15212"/>
                    <a:pt x="2234" y="15036"/>
                  </a:cubicBezTo>
                  <a:cubicBezTo>
                    <a:pt x="2102" y="14859"/>
                    <a:pt x="2102" y="15095"/>
                    <a:pt x="1970" y="14742"/>
                  </a:cubicBezTo>
                  <a:cubicBezTo>
                    <a:pt x="1882" y="14565"/>
                    <a:pt x="1749" y="14918"/>
                    <a:pt x="1749" y="14683"/>
                  </a:cubicBezTo>
                  <a:cubicBezTo>
                    <a:pt x="1838" y="14388"/>
                    <a:pt x="1749" y="14212"/>
                    <a:pt x="1705" y="14094"/>
                  </a:cubicBezTo>
                  <a:cubicBezTo>
                    <a:pt x="1617" y="13918"/>
                    <a:pt x="1749" y="13918"/>
                    <a:pt x="1838" y="14035"/>
                  </a:cubicBezTo>
                  <a:cubicBezTo>
                    <a:pt x="1882" y="14212"/>
                    <a:pt x="1882" y="14035"/>
                    <a:pt x="1970" y="14035"/>
                  </a:cubicBezTo>
                  <a:cubicBezTo>
                    <a:pt x="2190" y="13918"/>
                    <a:pt x="1970" y="13741"/>
                    <a:pt x="2014" y="13682"/>
                  </a:cubicBezTo>
                  <a:cubicBezTo>
                    <a:pt x="2014" y="13564"/>
                    <a:pt x="1749" y="13564"/>
                    <a:pt x="1838" y="13270"/>
                  </a:cubicBezTo>
                  <a:cubicBezTo>
                    <a:pt x="1882" y="13211"/>
                    <a:pt x="1705" y="13094"/>
                    <a:pt x="1970" y="13035"/>
                  </a:cubicBezTo>
                  <a:cubicBezTo>
                    <a:pt x="2190" y="13035"/>
                    <a:pt x="1970" y="12917"/>
                    <a:pt x="2234" y="12623"/>
                  </a:cubicBezTo>
                  <a:cubicBezTo>
                    <a:pt x="2367" y="12446"/>
                    <a:pt x="2234" y="12446"/>
                    <a:pt x="2322" y="12270"/>
                  </a:cubicBezTo>
                  <a:cubicBezTo>
                    <a:pt x="2455" y="12093"/>
                    <a:pt x="2322" y="12034"/>
                    <a:pt x="2322" y="12093"/>
                  </a:cubicBezTo>
                  <a:cubicBezTo>
                    <a:pt x="2234" y="12270"/>
                    <a:pt x="2234" y="12034"/>
                    <a:pt x="2190" y="12093"/>
                  </a:cubicBezTo>
                  <a:cubicBezTo>
                    <a:pt x="2102" y="12093"/>
                    <a:pt x="2190" y="11799"/>
                    <a:pt x="1882" y="11799"/>
                  </a:cubicBezTo>
                  <a:cubicBezTo>
                    <a:pt x="1617" y="11917"/>
                    <a:pt x="1705" y="12034"/>
                    <a:pt x="1485" y="12093"/>
                  </a:cubicBezTo>
                  <a:cubicBezTo>
                    <a:pt x="1441" y="12093"/>
                    <a:pt x="1441" y="12093"/>
                    <a:pt x="1441" y="12093"/>
                  </a:cubicBezTo>
                  <a:cubicBezTo>
                    <a:pt x="1309" y="12093"/>
                    <a:pt x="1088" y="12034"/>
                    <a:pt x="1044" y="11917"/>
                  </a:cubicBezTo>
                  <a:cubicBezTo>
                    <a:pt x="1044" y="11799"/>
                    <a:pt x="956" y="12034"/>
                    <a:pt x="824" y="11799"/>
                  </a:cubicBezTo>
                  <a:cubicBezTo>
                    <a:pt x="780" y="11622"/>
                    <a:pt x="912" y="11740"/>
                    <a:pt x="824" y="11446"/>
                  </a:cubicBezTo>
                  <a:cubicBezTo>
                    <a:pt x="691" y="11210"/>
                    <a:pt x="647" y="11446"/>
                    <a:pt x="647" y="11269"/>
                  </a:cubicBezTo>
                  <a:cubicBezTo>
                    <a:pt x="559" y="11093"/>
                    <a:pt x="427" y="11269"/>
                    <a:pt x="295" y="11093"/>
                  </a:cubicBezTo>
                  <a:cubicBezTo>
                    <a:pt x="207" y="11093"/>
                    <a:pt x="207" y="10975"/>
                    <a:pt x="339" y="10975"/>
                  </a:cubicBezTo>
                  <a:cubicBezTo>
                    <a:pt x="471" y="10975"/>
                    <a:pt x="559" y="10916"/>
                    <a:pt x="471" y="10798"/>
                  </a:cubicBezTo>
                  <a:cubicBezTo>
                    <a:pt x="339" y="10739"/>
                    <a:pt x="471" y="10563"/>
                    <a:pt x="427" y="10445"/>
                  </a:cubicBezTo>
                  <a:cubicBezTo>
                    <a:pt x="339" y="10386"/>
                    <a:pt x="427" y="10269"/>
                    <a:pt x="427" y="10151"/>
                  </a:cubicBezTo>
                  <a:cubicBezTo>
                    <a:pt x="339" y="10092"/>
                    <a:pt x="162" y="9974"/>
                    <a:pt x="162" y="10151"/>
                  </a:cubicBezTo>
                  <a:cubicBezTo>
                    <a:pt x="162" y="10269"/>
                    <a:pt x="30" y="10092"/>
                    <a:pt x="74" y="9915"/>
                  </a:cubicBezTo>
                  <a:cubicBezTo>
                    <a:pt x="74" y="9798"/>
                    <a:pt x="-58" y="9798"/>
                    <a:pt x="30" y="9621"/>
                  </a:cubicBezTo>
                  <a:cubicBezTo>
                    <a:pt x="295" y="9562"/>
                    <a:pt x="-102" y="9268"/>
                    <a:pt x="207" y="9150"/>
                  </a:cubicBezTo>
                  <a:cubicBezTo>
                    <a:pt x="471" y="9091"/>
                    <a:pt x="339" y="8915"/>
                    <a:pt x="471" y="8915"/>
                  </a:cubicBezTo>
                  <a:cubicBezTo>
                    <a:pt x="691" y="8974"/>
                    <a:pt x="647" y="8621"/>
                    <a:pt x="691" y="8915"/>
                  </a:cubicBezTo>
                  <a:cubicBezTo>
                    <a:pt x="780" y="9150"/>
                    <a:pt x="824" y="8915"/>
                    <a:pt x="912" y="8974"/>
                  </a:cubicBezTo>
                  <a:cubicBezTo>
                    <a:pt x="1044" y="9091"/>
                    <a:pt x="1044" y="8915"/>
                    <a:pt x="1088" y="8621"/>
                  </a:cubicBezTo>
                  <a:cubicBezTo>
                    <a:pt x="1176" y="8444"/>
                    <a:pt x="1573" y="8738"/>
                    <a:pt x="1617" y="8326"/>
                  </a:cubicBezTo>
                  <a:cubicBezTo>
                    <a:pt x="1705" y="8150"/>
                    <a:pt x="2014" y="8091"/>
                    <a:pt x="2190" y="7973"/>
                  </a:cubicBezTo>
                  <a:cubicBezTo>
                    <a:pt x="2234" y="7914"/>
                    <a:pt x="2234" y="7973"/>
                    <a:pt x="2367" y="7797"/>
                  </a:cubicBezTo>
                  <a:cubicBezTo>
                    <a:pt x="2367" y="7679"/>
                    <a:pt x="2234" y="7444"/>
                    <a:pt x="2367" y="7326"/>
                  </a:cubicBezTo>
                  <a:cubicBezTo>
                    <a:pt x="2499" y="7326"/>
                    <a:pt x="2322" y="7267"/>
                    <a:pt x="2455" y="7149"/>
                  </a:cubicBezTo>
                  <a:cubicBezTo>
                    <a:pt x="2631" y="7090"/>
                    <a:pt x="2322" y="6325"/>
                    <a:pt x="2367" y="6149"/>
                  </a:cubicBezTo>
                  <a:cubicBezTo>
                    <a:pt x="2455" y="5972"/>
                    <a:pt x="1970" y="5972"/>
                    <a:pt x="2322" y="5854"/>
                  </a:cubicBezTo>
                  <a:cubicBezTo>
                    <a:pt x="2499" y="5796"/>
                    <a:pt x="2763" y="5678"/>
                    <a:pt x="2851" y="5678"/>
                  </a:cubicBezTo>
                  <a:cubicBezTo>
                    <a:pt x="2984" y="5796"/>
                    <a:pt x="3116" y="5854"/>
                    <a:pt x="3160" y="5678"/>
                  </a:cubicBezTo>
                  <a:cubicBezTo>
                    <a:pt x="3160" y="5501"/>
                    <a:pt x="2984" y="5619"/>
                    <a:pt x="3028" y="5442"/>
                  </a:cubicBezTo>
                  <a:cubicBezTo>
                    <a:pt x="3160" y="5266"/>
                    <a:pt x="3248" y="4677"/>
                    <a:pt x="3248" y="4501"/>
                  </a:cubicBezTo>
                  <a:cubicBezTo>
                    <a:pt x="3292" y="4206"/>
                    <a:pt x="3513" y="4618"/>
                    <a:pt x="3733" y="4618"/>
                  </a:cubicBezTo>
                  <a:cubicBezTo>
                    <a:pt x="3909" y="4501"/>
                    <a:pt x="3865" y="4677"/>
                    <a:pt x="3998" y="4618"/>
                  </a:cubicBezTo>
                  <a:cubicBezTo>
                    <a:pt x="4174" y="4501"/>
                    <a:pt x="4262" y="4383"/>
                    <a:pt x="4174" y="4206"/>
                  </a:cubicBezTo>
                  <a:cubicBezTo>
                    <a:pt x="4130" y="4030"/>
                    <a:pt x="4042" y="3677"/>
                    <a:pt x="4438" y="3500"/>
                  </a:cubicBezTo>
                  <a:cubicBezTo>
                    <a:pt x="4791" y="3382"/>
                    <a:pt x="4394" y="3029"/>
                    <a:pt x="4791" y="3147"/>
                  </a:cubicBezTo>
                  <a:cubicBezTo>
                    <a:pt x="4967" y="3029"/>
                    <a:pt x="4967" y="3029"/>
                    <a:pt x="4967" y="3029"/>
                  </a:cubicBezTo>
                  <a:cubicBezTo>
                    <a:pt x="4923" y="3324"/>
                    <a:pt x="5100" y="3677"/>
                    <a:pt x="5320" y="3794"/>
                  </a:cubicBezTo>
                  <a:cubicBezTo>
                    <a:pt x="5452" y="3971"/>
                    <a:pt x="5540" y="3677"/>
                    <a:pt x="5585" y="3853"/>
                  </a:cubicBezTo>
                  <a:cubicBezTo>
                    <a:pt x="5673" y="4030"/>
                    <a:pt x="5717" y="3853"/>
                    <a:pt x="5717" y="3971"/>
                  </a:cubicBezTo>
                  <a:cubicBezTo>
                    <a:pt x="5805" y="4148"/>
                    <a:pt x="6114" y="4501"/>
                    <a:pt x="6069" y="4854"/>
                  </a:cubicBezTo>
                  <a:cubicBezTo>
                    <a:pt x="5981" y="5266"/>
                    <a:pt x="6114" y="5148"/>
                    <a:pt x="5981" y="5442"/>
                  </a:cubicBezTo>
                  <a:cubicBezTo>
                    <a:pt x="5937" y="5501"/>
                    <a:pt x="5937" y="5796"/>
                    <a:pt x="6114" y="5796"/>
                  </a:cubicBezTo>
                  <a:cubicBezTo>
                    <a:pt x="6246" y="5796"/>
                    <a:pt x="6378" y="5854"/>
                    <a:pt x="6598" y="5854"/>
                  </a:cubicBezTo>
                  <a:cubicBezTo>
                    <a:pt x="6819" y="5854"/>
                    <a:pt x="6995" y="5854"/>
                    <a:pt x="7348" y="6325"/>
                  </a:cubicBezTo>
                  <a:cubicBezTo>
                    <a:pt x="7745" y="6796"/>
                    <a:pt x="7656" y="6443"/>
                    <a:pt x="7745" y="6796"/>
                  </a:cubicBezTo>
                  <a:cubicBezTo>
                    <a:pt x="7789" y="7267"/>
                    <a:pt x="7877" y="7090"/>
                    <a:pt x="7921" y="7326"/>
                  </a:cubicBezTo>
                  <a:cubicBezTo>
                    <a:pt x="7921" y="7502"/>
                    <a:pt x="8053" y="7326"/>
                    <a:pt x="8185" y="7444"/>
                  </a:cubicBezTo>
                  <a:cubicBezTo>
                    <a:pt x="8802" y="7502"/>
                    <a:pt x="8891" y="7502"/>
                    <a:pt x="9331" y="7444"/>
                  </a:cubicBezTo>
                  <a:cubicBezTo>
                    <a:pt x="9816" y="7444"/>
                    <a:pt x="9949" y="7797"/>
                    <a:pt x="10081" y="7797"/>
                  </a:cubicBezTo>
                  <a:cubicBezTo>
                    <a:pt x="10213" y="7797"/>
                    <a:pt x="10478" y="8150"/>
                    <a:pt x="10698" y="7973"/>
                  </a:cubicBezTo>
                  <a:cubicBezTo>
                    <a:pt x="10874" y="7914"/>
                    <a:pt x="10742" y="8150"/>
                    <a:pt x="10830" y="8150"/>
                  </a:cubicBezTo>
                  <a:cubicBezTo>
                    <a:pt x="10962" y="8091"/>
                    <a:pt x="10962" y="8267"/>
                    <a:pt x="11007" y="8150"/>
                  </a:cubicBezTo>
                  <a:cubicBezTo>
                    <a:pt x="11580" y="7679"/>
                    <a:pt x="11580" y="7914"/>
                    <a:pt x="11712" y="7679"/>
                  </a:cubicBezTo>
                  <a:cubicBezTo>
                    <a:pt x="11888" y="7502"/>
                    <a:pt x="11756" y="7620"/>
                    <a:pt x="11976" y="7620"/>
                  </a:cubicBezTo>
                  <a:cubicBezTo>
                    <a:pt x="12241" y="7620"/>
                    <a:pt x="12241" y="7679"/>
                    <a:pt x="12373" y="7620"/>
                  </a:cubicBezTo>
                  <a:cubicBezTo>
                    <a:pt x="12417" y="7502"/>
                    <a:pt x="12505" y="7679"/>
                    <a:pt x="12549" y="7620"/>
                  </a:cubicBezTo>
                  <a:cubicBezTo>
                    <a:pt x="12638" y="7444"/>
                    <a:pt x="12770" y="7502"/>
                    <a:pt x="12902" y="7267"/>
                  </a:cubicBezTo>
                  <a:cubicBezTo>
                    <a:pt x="13122" y="6973"/>
                    <a:pt x="13167" y="6973"/>
                    <a:pt x="13387" y="6796"/>
                  </a:cubicBezTo>
                  <a:cubicBezTo>
                    <a:pt x="13519" y="6678"/>
                    <a:pt x="13255" y="6502"/>
                    <a:pt x="13255" y="6325"/>
                  </a:cubicBezTo>
                  <a:cubicBezTo>
                    <a:pt x="13255" y="6031"/>
                    <a:pt x="13255" y="5854"/>
                    <a:pt x="13387" y="5854"/>
                  </a:cubicBezTo>
                  <a:cubicBezTo>
                    <a:pt x="13563" y="5796"/>
                    <a:pt x="13696" y="6266"/>
                    <a:pt x="14048" y="6031"/>
                  </a:cubicBezTo>
                  <a:cubicBezTo>
                    <a:pt x="14313" y="5854"/>
                    <a:pt x="14225" y="5619"/>
                    <a:pt x="14445" y="5619"/>
                  </a:cubicBezTo>
                  <a:cubicBezTo>
                    <a:pt x="14577" y="5678"/>
                    <a:pt x="14709" y="5619"/>
                    <a:pt x="14842" y="5442"/>
                  </a:cubicBezTo>
                  <a:cubicBezTo>
                    <a:pt x="14974" y="5325"/>
                    <a:pt x="14842" y="5325"/>
                    <a:pt x="14974" y="5030"/>
                  </a:cubicBezTo>
                  <a:cubicBezTo>
                    <a:pt x="15106" y="4854"/>
                    <a:pt x="15327" y="4972"/>
                    <a:pt x="15459" y="4795"/>
                  </a:cubicBezTo>
                  <a:cubicBezTo>
                    <a:pt x="15635" y="4677"/>
                    <a:pt x="15723" y="4854"/>
                    <a:pt x="15767" y="4795"/>
                  </a:cubicBezTo>
                  <a:cubicBezTo>
                    <a:pt x="15856" y="4677"/>
                    <a:pt x="16032" y="4854"/>
                    <a:pt x="16208" y="4795"/>
                  </a:cubicBezTo>
                  <a:cubicBezTo>
                    <a:pt x="16252" y="4677"/>
                    <a:pt x="16120" y="4383"/>
                    <a:pt x="15988" y="4206"/>
                  </a:cubicBezTo>
                  <a:cubicBezTo>
                    <a:pt x="15856" y="4030"/>
                    <a:pt x="15767" y="3853"/>
                    <a:pt x="15503" y="3853"/>
                  </a:cubicBezTo>
                  <a:cubicBezTo>
                    <a:pt x="15238" y="3853"/>
                    <a:pt x="15371" y="4206"/>
                    <a:pt x="15238" y="4030"/>
                  </a:cubicBezTo>
                  <a:cubicBezTo>
                    <a:pt x="15106" y="3971"/>
                    <a:pt x="14930" y="3971"/>
                    <a:pt x="14842" y="4030"/>
                  </a:cubicBezTo>
                  <a:cubicBezTo>
                    <a:pt x="14798" y="4148"/>
                    <a:pt x="14577" y="3853"/>
                    <a:pt x="14709" y="3794"/>
                  </a:cubicBezTo>
                  <a:cubicBezTo>
                    <a:pt x="14842" y="3618"/>
                    <a:pt x="14577" y="3853"/>
                    <a:pt x="15062" y="2617"/>
                  </a:cubicBezTo>
                  <a:cubicBezTo>
                    <a:pt x="15371" y="2853"/>
                    <a:pt x="15503" y="2853"/>
                    <a:pt x="15767" y="2500"/>
                  </a:cubicBezTo>
                  <a:cubicBezTo>
                    <a:pt x="16032" y="2147"/>
                    <a:pt x="15988" y="1852"/>
                    <a:pt x="16340" y="1323"/>
                  </a:cubicBezTo>
                  <a:cubicBezTo>
                    <a:pt x="16605" y="852"/>
                    <a:pt x="16473" y="675"/>
                    <a:pt x="16252" y="675"/>
                  </a:cubicBezTo>
                  <a:cubicBezTo>
                    <a:pt x="16032" y="675"/>
                    <a:pt x="16340" y="87"/>
                    <a:pt x="17002" y="28"/>
                  </a:cubicBezTo>
                  <a:cubicBezTo>
                    <a:pt x="17575" y="-90"/>
                    <a:pt x="17795" y="204"/>
                    <a:pt x="18016" y="204"/>
                  </a:cubicBezTo>
                  <a:cubicBezTo>
                    <a:pt x="18192" y="204"/>
                    <a:pt x="18589" y="969"/>
                    <a:pt x="18721" y="1852"/>
                  </a:cubicBezTo>
                  <a:cubicBezTo>
                    <a:pt x="18809" y="2853"/>
                    <a:pt x="18941" y="2794"/>
                    <a:pt x="19338" y="2853"/>
                  </a:cubicBezTo>
                  <a:cubicBezTo>
                    <a:pt x="19735" y="2970"/>
                    <a:pt x="19602" y="3206"/>
                    <a:pt x="19823" y="3206"/>
                  </a:cubicBezTo>
                  <a:cubicBezTo>
                    <a:pt x="19999" y="3324"/>
                    <a:pt x="19823" y="3500"/>
                    <a:pt x="19955" y="3618"/>
                  </a:cubicBezTo>
                  <a:cubicBezTo>
                    <a:pt x="20087" y="3677"/>
                    <a:pt x="19823" y="3794"/>
                    <a:pt x="19999" y="3971"/>
                  </a:cubicBezTo>
                  <a:cubicBezTo>
                    <a:pt x="20220" y="4206"/>
                    <a:pt x="20484" y="4148"/>
                    <a:pt x="20660" y="3853"/>
                  </a:cubicBezTo>
                  <a:cubicBezTo>
                    <a:pt x="20881" y="3677"/>
                    <a:pt x="20881" y="3971"/>
                    <a:pt x="21101" y="3677"/>
                  </a:cubicBezTo>
                  <a:cubicBezTo>
                    <a:pt x="21278" y="3382"/>
                    <a:pt x="21498" y="3853"/>
                    <a:pt x="21278" y="4206"/>
                  </a:cubicBezTo>
                  <a:cubicBezTo>
                    <a:pt x="21101" y="4677"/>
                    <a:pt x="20969" y="6031"/>
                    <a:pt x="20660" y="5854"/>
                  </a:cubicBezTo>
                  <a:cubicBezTo>
                    <a:pt x="20396" y="5678"/>
                    <a:pt x="20352" y="5619"/>
                    <a:pt x="20264" y="5796"/>
                  </a:cubicBezTo>
                  <a:cubicBezTo>
                    <a:pt x="20220" y="6031"/>
                    <a:pt x="19955" y="5796"/>
                    <a:pt x="20087" y="6149"/>
                  </a:cubicBezTo>
                  <a:cubicBezTo>
                    <a:pt x="20131" y="6502"/>
                    <a:pt x="20220" y="6914"/>
                    <a:pt x="20087" y="7149"/>
                  </a:cubicBezTo>
                  <a:cubicBezTo>
                    <a:pt x="19999" y="7502"/>
                    <a:pt x="19955" y="7149"/>
                    <a:pt x="19867" y="7502"/>
                  </a:cubicBezTo>
                  <a:cubicBezTo>
                    <a:pt x="19867" y="7620"/>
                    <a:pt x="19867" y="7620"/>
                    <a:pt x="19867" y="762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Canada">
              <a:extLst>
                <a:ext uri="{FF2B5EF4-FFF2-40B4-BE49-F238E27FC236}">
                  <a16:creationId xmlns:a16="http://schemas.microsoft.com/office/drawing/2014/main" id="{F3F914A0-9874-7678-F220-BEADD15D37D1}"/>
                </a:ext>
              </a:extLst>
            </p:cNvPr>
            <p:cNvSpPr/>
            <p:nvPr/>
          </p:nvSpPr>
          <p:spPr>
            <a:xfrm>
              <a:off x="707209" y="28803"/>
              <a:ext cx="2308492" cy="188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99" extrusionOk="0">
                  <a:moveTo>
                    <a:pt x="3046" y="17611"/>
                  </a:moveTo>
                  <a:cubicBezTo>
                    <a:pt x="3138" y="17573"/>
                    <a:pt x="3292" y="17611"/>
                    <a:pt x="3323" y="17688"/>
                  </a:cubicBezTo>
                  <a:cubicBezTo>
                    <a:pt x="3385" y="17726"/>
                    <a:pt x="3754" y="17802"/>
                    <a:pt x="3815" y="17878"/>
                  </a:cubicBezTo>
                  <a:cubicBezTo>
                    <a:pt x="3846" y="18031"/>
                    <a:pt x="3938" y="18107"/>
                    <a:pt x="3938" y="18107"/>
                  </a:cubicBezTo>
                  <a:cubicBezTo>
                    <a:pt x="3908" y="18146"/>
                    <a:pt x="4000" y="18260"/>
                    <a:pt x="4092" y="18260"/>
                  </a:cubicBezTo>
                  <a:cubicBezTo>
                    <a:pt x="4185" y="18336"/>
                    <a:pt x="4185" y="18451"/>
                    <a:pt x="4215" y="18451"/>
                  </a:cubicBezTo>
                  <a:cubicBezTo>
                    <a:pt x="4277" y="18527"/>
                    <a:pt x="4215" y="18565"/>
                    <a:pt x="4277" y="18565"/>
                  </a:cubicBezTo>
                  <a:cubicBezTo>
                    <a:pt x="4308" y="18642"/>
                    <a:pt x="4308" y="18756"/>
                    <a:pt x="4277" y="18680"/>
                  </a:cubicBezTo>
                  <a:cubicBezTo>
                    <a:pt x="4277" y="18680"/>
                    <a:pt x="4277" y="18756"/>
                    <a:pt x="4185" y="18756"/>
                  </a:cubicBezTo>
                  <a:cubicBezTo>
                    <a:pt x="4092" y="18680"/>
                    <a:pt x="4092" y="18642"/>
                    <a:pt x="4000" y="18642"/>
                  </a:cubicBezTo>
                  <a:cubicBezTo>
                    <a:pt x="3908" y="18642"/>
                    <a:pt x="3846" y="18527"/>
                    <a:pt x="3846" y="18451"/>
                  </a:cubicBezTo>
                  <a:cubicBezTo>
                    <a:pt x="3908" y="18451"/>
                    <a:pt x="3846" y="18451"/>
                    <a:pt x="3815" y="18451"/>
                  </a:cubicBezTo>
                  <a:cubicBezTo>
                    <a:pt x="3754" y="18451"/>
                    <a:pt x="3662" y="18413"/>
                    <a:pt x="3723" y="18336"/>
                  </a:cubicBezTo>
                  <a:cubicBezTo>
                    <a:pt x="3723" y="18260"/>
                    <a:pt x="3662" y="18336"/>
                    <a:pt x="3662" y="18260"/>
                  </a:cubicBezTo>
                  <a:cubicBezTo>
                    <a:pt x="3631" y="18222"/>
                    <a:pt x="3631" y="18222"/>
                    <a:pt x="3569" y="18222"/>
                  </a:cubicBezTo>
                  <a:cubicBezTo>
                    <a:pt x="3477" y="18260"/>
                    <a:pt x="3477" y="18146"/>
                    <a:pt x="3538" y="18146"/>
                  </a:cubicBezTo>
                  <a:cubicBezTo>
                    <a:pt x="3631" y="18107"/>
                    <a:pt x="3538" y="18146"/>
                    <a:pt x="3477" y="18031"/>
                  </a:cubicBezTo>
                  <a:cubicBezTo>
                    <a:pt x="3477" y="17917"/>
                    <a:pt x="3385" y="18107"/>
                    <a:pt x="3385" y="18031"/>
                  </a:cubicBezTo>
                  <a:cubicBezTo>
                    <a:pt x="3323" y="17993"/>
                    <a:pt x="3385" y="17917"/>
                    <a:pt x="3385" y="17917"/>
                  </a:cubicBezTo>
                  <a:cubicBezTo>
                    <a:pt x="3323" y="17878"/>
                    <a:pt x="3292" y="18031"/>
                    <a:pt x="3292" y="17917"/>
                  </a:cubicBezTo>
                  <a:cubicBezTo>
                    <a:pt x="3292" y="17878"/>
                    <a:pt x="3200" y="17993"/>
                    <a:pt x="3200" y="17917"/>
                  </a:cubicBezTo>
                  <a:cubicBezTo>
                    <a:pt x="3138" y="17917"/>
                    <a:pt x="3231" y="17878"/>
                    <a:pt x="3200" y="17878"/>
                  </a:cubicBezTo>
                  <a:cubicBezTo>
                    <a:pt x="3138" y="17802"/>
                    <a:pt x="3200" y="17726"/>
                    <a:pt x="3292" y="17726"/>
                  </a:cubicBezTo>
                  <a:cubicBezTo>
                    <a:pt x="3323" y="17726"/>
                    <a:pt x="3231" y="17688"/>
                    <a:pt x="3200" y="17726"/>
                  </a:cubicBezTo>
                  <a:cubicBezTo>
                    <a:pt x="3108" y="17726"/>
                    <a:pt x="3015" y="17611"/>
                    <a:pt x="3046" y="17611"/>
                  </a:cubicBezTo>
                  <a:close/>
                  <a:moveTo>
                    <a:pt x="1969" y="16390"/>
                  </a:moveTo>
                  <a:cubicBezTo>
                    <a:pt x="2031" y="16390"/>
                    <a:pt x="2062" y="16428"/>
                    <a:pt x="2031" y="16428"/>
                  </a:cubicBezTo>
                  <a:cubicBezTo>
                    <a:pt x="1969" y="16390"/>
                    <a:pt x="1969" y="16428"/>
                    <a:pt x="2031" y="16428"/>
                  </a:cubicBezTo>
                  <a:cubicBezTo>
                    <a:pt x="2062" y="16505"/>
                    <a:pt x="1969" y="16505"/>
                    <a:pt x="2062" y="16505"/>
                  </a:cubicBezTo>
                  <a:cubicBezTo>
                    <a:pt x="2154" y="16505"/>
                    <a:pt x="2062" y="16505"/>
                    <a:pt x="2154" y="16505"/>
                  </a:cubicBezTo>
                  <a:cubicBezTo>
                    <a:pt x="2215" y="16428"/>
                    <a:pt x="2154" y="16276"/>
                    <a:pt x="2215" y="16199"/>
                  </a:cubicBezTo>
                  <a:cubicBezTo>
                    <a:pt x="2246" y="16161"/>
                    <a:pt x="2246" y="16008"/>
                    <a:pt x="2215" y="16085"/>
                  </a:cubicBezTo>
                  <a:cubicBezTo>
                    <a:pt x="2154" y="16161"/>
                    <a:pt x="2123" y="16085"/>
                    <a:pt x="2123" y="16161"/>
                  </a:cubicBezTo>
                  <a:cubicBezTo>
                    <a:pt x="2154" y="16199"/>
                    <a:pt x="2154" y="16276"/>
                    <a:pt x="2062" y="16276"/>
                  </a:cubicBezTo>
                  <a:cubicBezTo>
                    <a:pt x="2031" y="16314"/>
                    <a:pt x="1969" y="16276"/>
                    <a:pt x="2031" y="16276"/>
                  </a:cubicBezTo>
                  <a:cubicBezTo>
                    <a:pt x="2123" y="16199"/>
                    <a:pt x="2154" y="16199"/>
                    <a:pt x="2123" y="16085"/>
                  </a:cubicBezTo>
                  <a:cubicBezTo>
                    <a:pt x="2062" y="16008"/>
                    <a:pt x="2062" y="16085"/>
                    <a:pt x="2031" y="16085"/>
                  </a:cubicBezTo>
                  <a:cubicBezTo>
                    <a:pt x="1969" y="16008"/>
                    <a:pt x="1969" y="16085"/>
                    <a:pt x="1969" y="16008"/>
                  </a:cubicBezTo>
                  <a:cubicBezTo>
                    <a:pt x="1938" y="16008"/>
                    <a:pt x="1877" y="16008"/>
                    <a:pt x="1877" y="16085"/>
                  </a:cubicBezTo>
                  <a:cubicBezTo>
                    <a:pt x="1938" y="16161"/>
                    <a:pt x="1877" y="16161"/>
                    <a:pt x="1938" y="16276"/>
                  </a:cubicBezTo>
                  <a:cubicBezTo>
                    <a:pt x="1969" y="16314"/>
                    <a:pt x="1877" y="16276"/>
                    <a:pt x="1938" y="16390"/>
                  </a:cubicBezTo>
                  <a:cubicBezTo>
                    <a:pt x="1969" y="16390"/>
                    <a:pt x="1938" y="16390"/>
                    <a:pt x="1969" y="16390"/>
                  </a:cubicBezTo>
                  <a:close/>
                  <a:moveTo>
                    <a:pt x="2123" y="16543"/>
                  </a:moveTo>
                  <a:cubicBezTo>
                    <a:pt x="2123" y="16543"/>
                    <a:pt x="2154" y="16619"/>
                    <a:pt x="2123" y="16619"/>
                  </a:cubicBezTo>
                  <a:cubicBezTo>
                    <a:pt x="2062" y="16619"/>
                    <a:pt x="2123" y="16657"/>
                    <a:pt x="2154" y="16657"/>
                  </a:cubicBezTo>
                  <a:cubicBezTo>
                    <a:pt x="2215" y="16657"/>
                    <a:pt x="2154" y="16734"/>
                    <a:pt x="2154" y="16734"/>
                  </a:cubicBezTo>
                  <a:cubicBezTo>
                    <a:pt x="2154" y="16734"/>
                    <a:pt x="2154" y="16810"/>
                    <a:pt x="2246" y="16848"/>
                  </a:cubicBezTo>
                  <a:cubicBezTo>
                    <a:pt x="2308" y="16924"/>
                    <a:pt x="2246" y="16924"/>
                    <a:pt x="2308" y="16924"/>
                  </a:cubicBezTo>
                  <a:cubicBezTo>
                    <a:pt x="2308" y="16962"/>
                    <a:pt x="2308" y="16962"/>
                    <a:pt x="2369" y="16962"/>
                  </a:cubicBezTo>
                  <a:cubicBezTo>
                    <a:pt x="2400" y="17039"/>
                    <a:pt x="2400" y="16962"/>
                    <a:pt x="2400" y="16924"/>
                  </a:cubicBezTo>
                  <a:cubicBezTo>
                    <a:pt x="2369" y="16924"/>
                    <a:pt x="2369" y="16924"/>
                    <a:pt x="2369" y="16924"/>
                  </a:cubicBezTo>
                  <a:cubicBezTo>
                    <a:pt x="2369" y="16848"/>
                    <a:pt x="2369" y="16848"/>
                    <a:pt x="2369" y="16848"/>
                  </a:cubicBezTo>
                  <a:cubicBezTo>
                    <a:pt x="2308" y="16924"/>
                    <a:pt x="2308" y="16848"/>
                    <a:pt x="2308" y="16848"/>
                  </a:cubicBezTo>
                  <a:cubicBezTo>
                    <a:pt x="2246" y="16848"/>
                    <a:pt x="2215" y="16734"/>
                    <a:pt x="2215" y="16734"/>
                  </a:cubicBezTo>
                  <a:cubicBezTo>
                    <a:pt x="2246" y="16657"/>
                    <a:pt x="2215" y="16734"/>
                    <a:pt x="2215" y="16657"/>
                  </a:cubicBezTo>
                  <a:cubicBezTo>
                    <a:pt x="2154" y="16619"/>
                    <a:pt x="2246" y="16657"/>
                    <a:pt x="2246" y="16619"/>
                  </a:cubicBezTo>
                  <a:cubicBezTo>
                    <a:pt x="2246" y="16619"/>
                    <a:pt x="2246" y="16619"/>
                    <a:pt x="2246" y="16543"/>
                  </a:cubicBezTo>
                  <a:cubicBezTo>
                    <a:pt x="2246" y="16543"/>
                    <a:pt x="2215" y="16543"/>
                    <a:pt x="2215" y="16505"/>
                  </a:cubicBezTo>
                  <a:cubicBezTo>
                    <a:pt x="2215" y="16505"/>
                    <a:pt x="2215" y="16428"/>
                    <a:pt x="2154" y="16505"/>
                  </a:cubicBezTo>
                  <a:cubicBezTo>
                    <a:pt x="2123" y="16543"/>
                    <a:pt x="2031" y="16543"/>
                    <a:pt x="2031" y="16543"/>
                  </a:cubicBezTo>
                  <a:cubicBezTo>
                    <a:pt x="2062" y="16619"/>
                    <a:pt x="2062" y="16543"/>
                    <a:pt x="2123" y="16543"/>
                  </a:cubicBezTo>
                  <a:close/>
                  <a:moveTo>
                    <a:pt x="2400" y="15894"/>
                  </a:moveTo>
                  <a:cubicBezTo>
                    <a:pt x="2400" y="15856"/>
                    <a:pt x="2462" y="15779"/>
                    <a:pt x="2492" y="15856"/>
                  </a:cubicBezTo>
                  <a:cubicBezTo>
                    <a:pt x="2492" y="15856"/>
                    <a:pt x="2462" y="15970"/>
                    <a:pt x="2400" y="15894"/>
                  </a:cubicBezTo>
                  <a:close/>
                  <a:moveTo>
                    <a:pt x="3446" y="18031"/>
                  </a:moveTo>
                  <a:cubicBezTo>
                    <a:pt x="3477" y="18031"/>
                    <a:pt x="3538" y="18107"/>
                    <a:pt x="3477" y="18146"/>
                  </a:cubicBezTo>
                  <a:cubicBezTo>
                    <a:pt x="3477" y="18146"/>
                    <a:pt x="3385" y="18107"/>
                    <a:pt x="3446" y="18031"/>
                  </a:cubicBezTo>
                  <a:close/>
                  <a:moveTo>
                    <a:pt x="2646" y="16505"/>
                  </a:moveTo>
                  <a:cubicBezTo>
                    <a:pt x="2677" y="16543"/>
                    <a:pt x="2738" y="16505"/>
                    <a:pt x="2677" y="16428"/>
                  </a:cubicBezTo>
                  <a:cubicBezTo>
                    <a:pt x="2677" y="16390"/>
                    <a:pt x="2646" y="16390"/>
                    <a:pt x="2585" y="16314"/>
                  </a:cubicBezTo>
                  <a:cubicBezTo>
                    <a:pt x="2492" y="16276"/>
                    <a:pt x="2554" y="16314"/>
                    <a:pt x="2554" y="16390"/>
                  </a:cubicBezTo>
                  <a:cubicBezTo>
                    <a:pt x="2585" y="16428"/>
                    <a:pt x="2646" y="16428"/>
                    <a:pt x="2646" y="16505"/>
                  </a:cubicBezTo>
                  <a:close/>
                  <a:moveTo>
                    <a:pt x="2769" y="16505"/>
                  </a:moveTo>
                  <a:cubicBezTo>
                    <a:pt x="2769" y="16428"/>
                    <a:pt x="2769" y="16428"/>
                    <a:pt x="2769" y="16390"/>
                  </a:cubicBezTo>
                  <a:cubicBezTo>
                    <a:pt x="2738" y="16314"/>
                    <a:pt x="2677" y="16276"/>
                    <a:pt x="2646" y="16199"/>
                  </a:cubicBezTo>
                  <a:cubicBezTo>
                    <a:pt x="2585" y="16161"/>
                    <a:pt x="2585" y="16199"/>
                    <a:pt x="2585" y="16276"/>
                  </a:cubicBezTo>
                  <a:cubicBezTo>
                    <a:pt x="2646" y="16276"/>
                    <a:pt x="2646" y="16314"/>
                    <a:pt x="2677" y="16314"/>
                  </a:cubicBezTo>
                  <a:cubicBezTo>
                    <a:pt x="2677" y="16314"/>
                    <a:pt x="2677" y="16390"/>
                    <a:pt x="2738" y="16505"/>
                  </a:cubicBezTo>
                  <a:cubicBezTo>
                    <a:pt x="2769" y="16505"/>
                    <a:pt x="2769" y="16505"/>
                    <a:pt x="2769" y="16505"/>
                  </a:cubicBezTo>
                  <a:close/>
                  <a:moveTo>
                    <a:pt x="2554" y="16161"/>
                  </a:moveTo>
                  <a:cubicBezTo>
                    <a:pt x="2554" y="16199"/>
                    <a:pt x="2554" y="16199"/>
                    <a:pt x="2585" y="16199"/>
                  </a:cubicBezTo>
                  <a:cubicBezTo>
                    <a:pt x="2646" y="16161"/>
                    <a:pt x="2585" y="16085"/>
                    <a:pt x="2554" y="16085"/>
                  </a:cubicBezTo>
                  <a:cubicBezTo>
                    <a:pt x="2492" y="16085"/>
                    <a:pt x="2492" y="16161"/>
                    <a:pt x="2492" y="16199"/>
                  </a:cubicBezTo>
                  <a:cubicBezTo>
                    <a:pt x="2492" y="16276"/>
                    <a:pt x="2492" y="16161"/>
                    <a:pt x="2554" y="16161"/>
                  </a:cubicBezTo>
                  <a:close/>
                  <a:moveTo>
                    <a:pt x="2923" y="16619"/>
                  </a:moveTo>
                  <a:cubicBezTo>
                    <a:pt x="2954" y="16619"/>
                    <a:pt x="2862" y="16657"/>
                    <a:pt x="2862" y="16657"/>
                  </a:cubicBezTo>
                  <a:cubicBezTo>
                    <a:pt x="2862" y="16734"/>
                    <a:pt x="2923" y="16810"/>
                    <a:pt x="2954" y="16734"/>
                  </a:cubicBezTo>
                  <a:cubicBezTo>
                    <a:pt x="2954" y="16619"/>
                    <a:pt x="2954" y="16810"/>
                    <a:pt x="2954" y="16810"/>
                  </a:cubicBezTo>
                  <a:cubicBezTo>
                    <a:pt x="3015" y="16810"/>
                    <a:pt x="3015" y="16734"/>
                    <a:pt x="3015" y="16619"/>
                  </a:cubicBezTo>
                  <a:cubicBezTo>
                    <a:pt x="3015" y="16543"/>
                    <a:pt x="2923" y="16428"/>
                    <a:pt x="2862" y="16428"/>
                  </a:cubicBezTo>
                  <a:cubicBezTo>
                    <a:pt x="2862" y="16428"/>
                    <a:pt x="2923" y="16543"/>
                    <a:pt x="2862" y="16543"/>
                  </a:cubicBezTo>
                  <a:cubicBezTo>
                    <a:pt x="2862" y="16543"/>
                    <a:pt x="2831" y="16657"/>
                    <a:pt x="2862" y="16619"/>
                  </a:cubicBezTo>
                  <a:cubicBezTo>
                    <a:pt x="2923" y="16619"/>
                    <a:pt x="2923" y="16543"/>
                    <a:pt x="2923" y="16619"/>
                  </a:cubicBezTo>
                  <a:close/>
                  <a:moveTo>
                    <a:pt x="2923" y="16734"/>
                  </a:moveTo>
                  <a:cubicBezTo>
                    <a:pt x="2862" y="16734"/>
                    <a:pt x="2831" y="16657"/>
                    <a:pt x="2831" y="16734"/>
                  </a:cubicBezTo>
                  <a:cubicBezTo>
                    <a:pt x="2831" y="16734"/>
                    <a:pt x="2862" y="16810"/>
                    <a:pt x="2923" y="16848"/>
                  </a:cubicBezTo>
                  <a:cubicBezTo>
                    <a:pt x="2923" y="16924"/>
                    <a:pt x="2923" y="16810"/>
                    <a:pt x="2923" y="16734"/>
                  </a:cubicBezTo>
                  <a:close/>
                  <a:moveTo>
                    <a:pt x="3015" y="16924"/>
                  </a:moveTo>
                  <a:cubicBezTo>
                    <a:pt x="2954" y="16924"/>
                    <a:pt x="2954" y="16848"/>
                    <a:pt x="2954" y="16848"/>
                  </a:cubicBezTo>
                  <a:cubicBezTo>
                    <a:pt x="3015" y="16848"/>
                    <a:pt x="3015" y="16924"/>
                    <a:pt x="3015" y="16924"/>
                  </a:cubicBezTo>
                  <a:close/>
                  <a:moveTo>
                    <a:pt x="4369" y="7346"/>
                  </a:moveTo>
                  <a:cubicBezTo>
                    <a:pt x="4400" y="7422"/>
                    <a:pt x="4554" y="7307"/>
                    <a:pt x="4646" y="7193"/>
                  </a:cubicBezTo>
                  <a:cubicBezTo>
                    <a:pt x="4800" y="7117"/>
                    <a:pt x="4738" y="7231"/>
                    <a:pt x="4923" y="7193"/>
                  </a:cubicBezTo>
                  <a:cubicBezTo>
                    <a:pt x="5108" y="7078"/>
                    <a:pt x="4923" y="6773"/>
                    <a:pt x="5169" y="6697"/>
                  </a:cubicBezTo>
                  <a:cubicBezTo>
                    <a:pt x="5354" y="6697"/>
                    <a:pt x="5200" y="6544"/>
                    <a:pt x="5446" y="6430"/>
                  </a:cubicBezTo>
                  <a:cubicBezTo>
                    <a:pt x="5723" y="6277"/>
                    <a:pt x="5877" y="6124"/>
                    <a:pt x="6062" y="6124"/>
                  </a:cubicBezTo>
                  <a:cubicBezTo>
                    <a:pt x="6369" y="6010"/>
                    <a:pt x="6246" y="5895"/>
                    <a:pt x="6154" y="5895"/>
                  </a:cubicBezTo>
                  <a:cubicBezTo>
                    <a:pt x="6000" y="5819"/>
                    <a:pt x="5908" y="5514"/>
                    <a:pt x="5600" y="5514"/>
                  </a:cubicBezTo>
                  <a:cubicBezTo>
                    <a:pt x="5292" y="5514"/>
                    <a:pt x="5446" y="5628"/>
                    <a:pt x="5354" y="5705"/>
                  </a:cubicBezTo>
                  <a:cubicBezTo>
                    <a:pt x="5292" y="5705"/>
                    <a:pt x="5354" y="5628"/>
                    <a:pt x="5292" y="5590"/>
                  </a:cubicBezTo>
                  <a:cubicBezTo>
                    <a:pt x="5262" y="5514"/>
                    <a:pt x="5262" y="5590"/>
                    <a:pt x="5108" y="5514"/>
                  </a:cubicBezTo>
                  <a:cubicBezTo>
                    <a:pt x="4831" y="5476"/>
                    <a:pt x="4892" y="5285"/>
                    <a:pt x="4615" y="5399"/>
                  </a:cubicBezTo>
                  <a:cubicBezTo>
                    <a:pt x="4369" y="5476"/>
                    <a:pt x="3908" y="5476"/>
                    <a:pt x="4000" y="5514"/>
                  </a:cubicBezTo>
                  <a:cubicBezTo>
                    <a:pt x="4031" y="5590"/>
                    <a:pt x="4000" y="5705"/>
                    <a:pt x="4123" y="5743"/>
                  </a:cubicBezTo>
                  <a:cubicBezTo>
                    <a:pt x="4277" y="5819"/>
                    <a:pt x="4123" y="5895"/>
                    <a:pt x="4123" y="5934"/>
                  </a:cubicBezTo>
                  <a:cubicBezTo>
                    <a:pt x="4123" y="6048"/>
                    <a:pt x="4031" y="5934"/>
                    <a:pt x="4031" y="6048"/>
                  </a:cubicBezTo>
                  <a:cubicBezTo>
                    <a:pt x="4031" y="6162"/>
                    <a:pt x="3908" y="6239"/>
                    <a:pt x="3938" y="6239"/>
                  </a:cubicBezTo>
                  <a:cubicBezTo>
                    <a:pt x="4031" y="6277"/>
                    <a:pt x="4092" y="6353"/>
                    <a:pt x="3938" y="6353"/>
                  </a:cubicBezTo>
                  <a:cubicBezTo>
                    <a:pt x="3846" y="6353"/>
                    <a:pt x="3846" y="6353"/>
                    <a:pt x="3908" y="6468"/>
                  </a:cubicBezTo>
                  <a:cubicBezTo>
                    <a:pt x="3908" y="6544"/>
                    <a:pt x="3723" y="6659"/>
                    <a:pt x="3723" y="6773"/>
                  </a:cubicBezTo>
                  <a:cubicBezTo>
                    <a:pt x="3723" y="6811"/>
                    <a:pt x="3662" y="6811"/>
                    <a:pt x="3723" y="6888"/>
                  </a:cubicBezTo>
                  <a:cubicBezTo>
                    <a:pt x="3754" y="6888"/>
                    <a:pt x="3815" y="6888"/>
                    <a:pt x="4092" y="7002"/>
                  </a:cubicBezTo>
                  <a:cubicBezTo>
                    <a:pt x="4277" y="7117"/>
                    <a:pt x="4277" y="7307"/>
                    <a:pt x="4369" y="7346"/>
                  </a:cubicBezTo>
                  <a:close/>
                  <a:moveTo>
                    <a:pt x="8431" y="8376"/>
                  </a:moveTo>
                  <a:cubicBezTo>
                    <a:pt x="8431" y="8567"/>
                    <a:pt x="8431" y="8376"/>
                    <a:pt x="8677" y="8490"/>
                  </a:cubicBezTo>
                  <a:cubicBezTo>
                    <a:pt x="8923" y="8567"/>
                    <a:pt x="8615" y="8490"/>
                    <a:pt x="8769" y="8605"/>
                  </a:cubicBezTo>
                  <a:cubicBezTo>
                    <a:pt x="8923" y="8681"/>
                    <a:pt x="8862" y="8567"/>
                    <a:pt x="9046" y="8605"/>
                  </a:cubicBezTo>
                  <a:cubicBezTo>
                    <a:pt x="9231" y="8681"/>
                    <a:pt x="9138" y="8605"/>
                    <a:pt x="9231" y="8605"/>
                  </a:cubicBezTo>
                  <a:cubicBezTo>
                    <a:pt x="9323" y="8681"/>
                    <a:pt x="9385" y="8567"/>
                    <a:pt x="9477" y="8567"/>
                  </a:cubicBezTo>
                  <a:cubicBezTo>
                    <a:pt x="9508" y="8567"/>
                    <a:pt x="9600" y="8414"/>
                    <a:pt x="9508" y="8376"/>
                  </a:cubicBezTo>
                  <a:cubicBezTo>
                    <a:pt x="9477" y="8300"/>
                    <a:pt x="9569" y="8300"/>
                    <a:pt x="9477" y="8261"/>
                  </a:cubicBezTo>
                  <a:cubicBezTo>
                    <a:pt x="9385" y="8261"/>
                    <a:pt x="9200" y="8414"/>
                    <a:pt x="9231" y="8300"/>
                  </a:cubicBezTo>
                  <a:cubicBezTo>
                    <a:pt x="9323" y="8185"/>
                    <a:pt x="9108" y="8185"/>
                    <a:pt x="9138" y="8147"/>
                  </a:cubicBezTo>
                  <a:cubicBezTo>
                    <a:pt x="9200" y="8147"/>
                    <a:pt x="9323" y="8261"/>
                    <a:pt x="9385" y="8185"/>
                  </a:cubicBezTo>
                  <a:cubicBezTo>
                    <a:pt x="9477" y="8147"/>
                    <a:pt x="9292" y="8185"/>
                    <a:pt x="9415" y="8071"/>
                  </a:cubicBezTo>
                  <a:cubicBezTo>
                    <a:pt x="9508" y="8032"/>
                    <a:pt x="9508" y="8185"/>
                    <a:pt x="9600" y="8147"/>
                  </a:cubicBezTo>
                  <a:cubicBezTo>
                    <a:pt x="9662" y="8071"/>
                    <a:pt x="9600" y="8185"/>
                    <a:pt x="9723" y="8185"/>
                  </a:cubicBezTo>
                  <a:cubicBezTo>
                    <a:pt x="9815" y="8185"/>
                    <a:pt x="9815" y="8032"/>
                    <a:pt x="9754" y="7956"/>
                  </a:cubicBezTo>
                  <a:cubicBezTo>
                    <a:pt x="9754" y="7842"/>
                    <a:pt x="9600" y="7956"/>
                    <a:pt x="9600" y="7842"/>
                  </a:cubicBezTo>
                  <a:cubicBezTo>
                    <a:pt x="9600" y="7765"/>
                    <a:pt x="9569" y="7880"/>
                    <a:pt x="9323" y="7651"/>
                  </a:cubicBezTo>
                  <a:cubicBezTo>
                    <a:pt x="9231" y="7613"/>
                    <a:pt x="9200" y="7613"/>
                    <a:pt x="9231" y="7651"/>
                  </a:cubicBezTo>
                  <a:cubicBezTo>
                    <a:pt x="9231" y="7727"/>
                    <a:pt x="9046" y="7651"/>
                    <a:pt x="9015" y="7536"/>
                  </a:cubicBezTo>
                  <a:cubicBezTo>
                    <a:pt x="8954" y="7346"/>
                    <a:pt x="8831" y="7422"/>
                    <a:pt x="8923" y="7307"/>
                  </a:cubicBezTo>
                  <a:cubicBezTo>
                    <a:pt x="8954" y="7193"/>
                    <a:pt x="8954" y="7078"/>
                    <a:pt x="8862" y="6964"/>
                  </a:cubicBezTo>
                  <a:cubicBezTo>
                    <a:pt x="8769" y="6888"/>
                    <a:pt x="8769" y="6544"/>
                    <a:pt x="8615" y="6353"/>
                  </a:cubicBezTo>
                  <a:cubicBezTo>
                    <a:pt x="8523" y="6162"/>
                    <a:pt x="8585" y="6277"/>
                    <a:pt x="8400" y="6124"/>
                  </a:cubicBezTo>
                  <a:cubicBezTo>
                    <a:pt x="8215" y="6010"/>
                    <a:pt x="8338" y="6239"/>
                    <a:pt x="8123" y="6124"/>
                  </a:cubicBezTo>
                  <a:cubicBezTo>
                    <a:pt x="8031" y="6048"/>
                    <a:pt x="7938" y="6124"/>
                    <a:pt x="7969" y="6277"/>
                  </a:cubicBezTo>
                  <a:cubicBezTo>
                    <a:pt x="8062" y="6468"/>
                    <a:pt x="8031" y="6697"/>
                    <a:pt x="8215" y="6888"/>
                  </a:cubicBezTo>
                  <a:cubicBezTo>
                    <a:pt x="8308" y="6964"/>
                    <a:pt x="8154" y="7002"/>
                    <a:pt x="8123" y="7078"/>
                  </a:cubicBezTo>
                  <a:cubicBezTo>
                    <a:pt x="8123" y="7078"/>
                    <a:pt x="8062" y="7078"/>
                    <a:pt x="7969" y="6811"/>
                  </a:cubicBezTo>
                  <a:cubicBezTo>
                    <a:pt x="7877" y="6659"/>
                    <a:pt x="7938" y="6468"/>
                    <a:pt x="7754" y="6430"/>
                  </a:cubicBezTo>
                  <a:cubicBezTo>
                    <a:pt x="7538" y="6353"/>
                    <a:pt x="7754" y="6353"/>
                    <a:pt x="7600" y="6277"/>
                  </a:cubicBezTo>
                  <a:cubicBezTo>
                    <a:pt x="7415" y="6239"/>
                    <a:pt x="7262" y="6239"/>
                    <a:pt x="7415" y="6353"/>
                  </a:cubicBezTo>
                  <a:cubicBezTo>
                    <a:pt x="7538" y="6430"/>
                    <a:pt x="7415" y="6468"/>
                    <a:pt x="7508" y="6468"/>
                  </a:cubicBezTo>
                  <a:cubicBezTo>
                    <a:pt x="7600" y="6468"/>
                    <a:pt x="7692" y="6582"/>
                    <a:pt x="7446" y="6544"/>
                  </a:cubicBezTo>
                  <a:cubicBezTo>
                    <a:pt x="7262" y="6468"/>
                    <a:pt x="7354" y="6773"/>
                    <a:pt x="7262" y="6659"/>
                  </a:cubicBezTo>
                  <a:cubicBezTo>
                    <a:pt x="7138" y="6544"/>
                    <a:pt x="7415" y="6468"/>
                    <a:pt x="7138" y="6353"/>
                  </a:cubicBezTo>
                  <a:cubicBezTo>
                    <a:pt x="6862" y="6277"/>
                    <a:pt x="6800" y="6277"/>
                    <a:pt x="6708" y="6353"/>
                  </a:cubicBezTo>
                  <a:cubicBezTo>
                    <a:pt x="6615" y="6430"/>
                    <a:pt x="6862" y="6430"/>
                    <a:pt x="6523" y="6544"/>
                  </a:cubicBezTo>
                  <a:cubicBezTo>
                    <a:pt x="6338" y="6582"/>
                    <a:pt x="6615" y="6430"/>
                    <a:pt x="6554" y="6353"/>
                  </a:cubicBezTo>
                  <a:cubicBezTo>
                    <a:pt x="6554" y="6239"/>
                    <a:pt x="6677" y="6162"/>
                    <a:pt x="6523" y="6048"/>
                  </a:cubicBezTo>
                  <a:cubicBezTo>
                    <a:pt x="6369" y="6010"/>
                    <a:pt x="6092" y="6239"/>
                    <a:pt x="5908" y="6277"/>
                  </a:cubicBezTo>
                  <a:cubicBezTo>
                    <a:pt x="5785" y="6277"/>
                    <a:pt x="5692" y="6430"/>
                    <a:pt x="5538" y="6544"/>
                  </a:cubicBezTo>
                  <a:cubicBezTo>
                    <a:pt x="5354" y="6659"/>
                    <a:pt x="5600" y="6659"/>
                    <a:pt x="5600" y="6697"/>
                  </a:cubicBezTo>
                  <a:cubicBezTo>
                    <a:pt x="5600" y="6773"/>
                    <a:pt x="5477" y="6697"/>
                    <a:pt x="5385" y="6811"/>
                  </a:cubicBezTo>
                  <a:cubicBezTo>
                    <a:pt x="5292" y="7002"/>
                    <a:pt x="5292" y="7117"/>
                    <a:pt x="5385" y="7078"/>
                  </a:cubicBezTo>
                  <a:cubicBezTo>
                    <a:pt x="5477" y="7002"/>
                    <a:pt x="5477" y="7117"/>
                    <a:pt x="5538" y="7193"/>
                  </a:cubicBezTo>
                  <a:cubicBezTo>
                    <a:pt x="5600" y="7231"/>
                    <a:pt x="5877" y="7193"/>
                    <a:pt x="5969" y="7117"/>
                  </a:cubicBezTo>
                  <a:cubicBezTo>
                    <a:pt x="6000" y="7117"/>
                    <a:pt x="6246" y="7193"/>
                    <a:pt x="5785" y="7307"/>
                  </a:cubicBezTo>
                  <a:cubicBezTo>
                    <a:pt x="5477" y="7346"/>
                    <a:pt x="5446" y="7422"/>
                    <a:pt x="5600" y="7536"/>
                  </a:cubicBezTo>
                  <a:cubicBezTo>
                    <a:pt x="5723" y="7651"/>
                    <a:pt x="5723" y="7651"/>
                    <a:pt x="5908" y="7613"/>
                  </a:cubicBezTo>
                  <a:cubicBezTo>
                    <a:pt x="6092" y="7613"/>
                    <a:pt x="6000" y="7651"/>
                    <a:pt x="6246" y="7651"/>
                  </a:cubicBezTo>
                  <a:cubicBezTo>
                    <a:pt x="6462" y="7651"/>
                    <a:pt x="6523" y="7536"/>
                    <a:pt x="6708" y="7651"/>
                  </a:cubicBezTo>
                  <a:cubicBezTo>
                    <a:pt x="6954" y="7727"/>
                    <a:pt x="6892" y="7613"/>
                    <a:pt x="6985" y="7727"/>
                  </a:cubicBezTo>
                  <a:cubicBezTo>
                    <a:pt x="7077" y="7765"/>
                    <a:pt x="7262" y="7842"/>
                    <a:pt x="7138" y="7842"/>
                  </a:cubicBezTo>
                  <a:cubicBezTo>
                    <a:pt x="6954" y="7842"/>
                    <a:pt x="7077" y="7880"/>
                    <a:pt x="6800" y="7842"/>
                  </a:cubicBezTo>
                  <a:cubicBezTo>
                    <a:pt x="6554" y="7765"/>
                    <a:pt x="6154" y="7842"/>
                    <a:pt x="5877" y="7880"/>
                  </a:cubicBezTo>
                  <a:cubicBezTo>
                    <a:pt x="5631" y="7956"/>
                    <a:pt x="5815" y="8147"/>
                    <a:pt x="5969" y="8261"/>
                  </a:cubicBezTo>
                  <a:cubicBezTo>
                    <a:pt x="6062" y="8414"/>
                    <a:pt x="6523" y="8376"/>
                    <a:pt x="6615" y="8376"/>
                  </a:cubicBezTo>
                  <a:cubicBezTo>
                    <a:pt x="6769" y="8376"/>
                    <a:pt x="6615" y="8605"/>
                    <a:pt x="6708" y="8681"/>
                  </a:cubicBezTo>
                  <a:cubicBezTo>
                    <a:pt x="6769" y="8796"/>
                    <a:pt x="6769" y="8834"/>
                    <a:pt x="6892" y="8796"/>
                  </a:cubicBezTo>
                  <a:cubicBezTo>
                    <a:pt x="7138" y="8796"/>
                    <a:pt x="7231" y="8834"/>
                    <a:pt x="7262" y="8796"/>
                  </a:cubicBezTo>
                  <a:cubicBezTo>
                    <a:pt x="7354" y="8719"/>
                    <a:pt x="7754" y="8719"/>
                    <a:pt x="7877" y="8605"/>
                  </a:cubicBezTo>
                  <a:cubicBezTo>
                    <a:pt x="8031" y="8490"/>
                    <a:pt x="8062" y="8605"/>
                    <a:pt x="8215" y="8490"/>
                  </a:cubicBezTo>
                  <a:cubicBezTo>
                    <a:pt x="8338" y="8376"/>
                    <a:pt x="8215" y="8376"/>
                    <a:pt x="8338" y="8300"/>
                  </a:cubicBezTo>
                  <a:cubicBezTo>
                    <a:pt x="8400" y="8261"/>
                    <a:pt x="8431" y="8261"/>
                    <a:pt x="8431" y="8376"/>
                  </a:cubicBezTo>
                  <a:close/>
                  <a:moveTo>
                    <a:pt x="8738" y="6353"/>
                  </a:moveTo>
                  <a:cubicBezTo>
                    <a:pt x="8738" y="6277"/>
                    <a:pt x="8769" y="6277"/>
                    <a:pt x="8831" y="6162"/>
                  </a:cubicBezTo>
                  <a:cubicBezTo>
                    <a:pt x="8862" y="6048"/>
                    <a:pt x="8954" y="5934"/>
                    <a:pt x="8862" y="5934"/>
                  </a:cubicBezTo>
                  <a:cubicBezTo>
                    <a:pt x="8769" y="5895"/>
                    <a:pt x="8831" y="5819"/>
                    <a:pt x="8585" y="5819"/>
                  </a:cubicBezTo>
                  <a:cubicBezTo>
                    <a:pt x="8308" y="5895"/>
                    <a:pt x="8215" y="6010"/>
                    <a:pt x="8338" y="6010"/>
                  </a:cubicBezTo>
                  <a:cubicBezTo>
                    <a:pt x="8492" y="6048"/>
                    <a:pt x="8492" y="6124"/>
                    <a:pt x="8492" y="6124"/>
                  </a:cubicBezTo>
                  <a:cubicBezTo>
                    <a:pt x="8492" y="6162"/>
                    <a:pt x="8585" y="6239"/>
                    <a:pt x="8677" y="6353"/>
                  </a:cubicBezTo>
                  <a:cubicBezTo>
                    <a:pt x="8738" y="6353"/>
                    <a:pt x="8738" y="6353"/>
                    <a:pt x="8738" y="6353"/>
                  </a:cubicBezTo>
                  <a:close/>
                  <a:moveTo>
                    <a:pt x="14585" y="8071"/>
                  </a:moveTo>
                  <a:cubicBezTo>
                    <a:pt x="14769" y="8261"/>
                    <a:pt x="14769" y="8185"/>
                    <a:pt x="14615" y="8032"/>
                  </a:cubicBezTo>
                  <a:cubicBezTo>
                    <a:pt x="14492" y="7842"/>
                    <a:pt x="14862" y="8032"/>
                    <a:pt x="15108" y="8032"/>
                  </a:cubicBezTo>
                  <a:cubicBezTo>
                    <a:pt x="15323" y="8071"/>
                    <a:pt x="15108" y="7651"/>
                    <a:pt x="15231" y="7765"/>
                  </a:cubicBezTo>
                  <a:cubicBezTo>
                    <a:pt x="15323" y="7956"/>
                    <a:pt x="15415" y="7727"/>
                    <a:pt x="15477" y="7956"/>
                  </a:cubicBezTo>
                  <a:cubicBezTo>
                    <a:pt x="15477" y="8185"/>
                    <a:pt x="15508" y="8147"/>
                    <a:pt x="15785" y="8261"/>
                  </a:cubicBezTo>
                  <a:cubicBezTo>
                    <a:pt x="16031" y="8376"/>
                    <a:pt x="15938" y="8490"/>
                    <a:pt x="15785" y="8490"/>
                  </a:cubicBezTo>
                  <a:cubicBezTo>
                    <a:pt x="15662" y="8490"/>
                    <a:pt x="15600" y="8719"/>
                    <a:pt x="15785" y="8681"/>
                  </a:cubicBezTo>
                  <a:cubicBezTo>
                    <a:pt x="16031" y="8605"/>
                    <a:pt x="16308" y="8719"/>
                    <a:pt x="16369" y="8834"/>
                  </a:cubicBezTo>
                  <a:cubicBezTo>
                    <a:pt x="16400" y="8948"/>
                    <a:pt x="16585" y="8910"/>
                    <a:pt x="16646" y="9139"/>
                  </a:cubicBezTo>
                  <a:cubicBezTo>
                    <a:pt x="16646" y="9368"/>
                    <a:pt x="16831" y="9483"/>
                    <a:pt x="16677" y="9559"/>
                  </a:cubicBezTo>
                  <a:cubicBezTo>
                    <a:pt x="16585" y="9673"/>
                    <a:pt x="16554" y="9788"/>
                    <a:pt x="16308" y="9979"/>
                  </a:cubicBezTo>
                  <a:cubicBezTo>
                    <a:pt x="16123" y="10170"/>
                    <a:pt x="16585" y="10513"/>
                    <a:pt x="16400" y="10399"/>
                  </a:cubicBezTo>
                  <a:cubicBezTo>
                    <a:pt x="16185" y="10322"/>
                    <a:pt x="16215" y="10628"/>
                    <a:pt x="15754" y="10513"/>
                  </a:cubicBezTo>
                  <a:cubicBezTo>
                    <a:pt x="15292" y="10322"/>
                    <a:pt x="15662" y="10513"/>
                    <a:pt x="15415" y="10666"/>
                  </a:cubicBezTo>
                  <a:cubicBezTo>
                    <a:pt x="15200" y="10818"/>
                    <a:pt x="15477" y="11200"/>
                    <a:pt x="15785" y="10971"/>
                  </a:cubicBezTo>
                  <a:cubicBezTo>
                    <a:pt x="16123" y="10818"/>
                    <a:pt x="16092" y="11162"/>
                    <a:pt x="16215" y="10971"/>
                  </a:cubicBezTo>
                  <a:cubicBezTo>
                    <a:pt x="16369" y="10818"/>
                    <a:pt x="16308" y="11162"/>
                    <a:pt x="16369" y="11047"/>
                  </a:cubicBezTo>
                  <a:cubicBezTo>
                    <a:pt x="16400" y="10933"/>
                    <a:pt x="16369" y="10818"/>
                    <a:pt x="16646" y="11162"/>
                  </a:cubicBezTo>
                  <a:cubicBezTo>
                    <a:pt x="16862" y="11582"/>
                    <a:pt x="16769" y="11200"/>
                    <a:pt x="16954" y="11391"/>
                  </a:cubicBezTo>
                  <a:cubicBezTo>
                    <a:pt x="17108" y="11582"/>
                    <a:pt x="16646" y="11353"/>
                    <a:pt x="16923" y="11620"/>
                  </a:cubicBezTo>
                  <a:cubicBezTo>
                    <a:pt x="17077" y="11887"/>
                    <a:pt x="17354" y="11734"/>
                    <a:pt x="17446" y="11925"/>
                  </a:cubicBezTo>
                  <a:cubicBezTo>
                    <a:pt x="17569" y="12116"/>
                    <a:pt x="17908" y="12154"/>
                    <a:pt x="18154" y="12269"/>
                  </a:cubicBezTo>
                  <a:cubicBezTo>
                    <a:pt x="18369" y="12421"/>
                    <a:pt x="18338" y="12116"/>
                    <a:pt x="18154" y="11925"/>
                  </a:cubicBezTo>
                  <a:cubicBezTo>
                    <a:pt x="17938" y="11696"/>
                    <a:pt x="17538" y="11467"/>
                    <a:pt x="17569" y="11353"/>
                  </a:cubicBezTo>
                  <a:cubicBezTo>
                    <a:pt x="17631" y="11200"/>
                    <a:pt x="17846" y="11620"/>
                    <a:pt x="17846" y="11467"/>
                  </a:cubicBezTo>
                  <a:cubicBezTo>
                    <a:pt x="17908" y="11353"/>
                    <a:pt x="18031" y="11696"/>
                    <a:pt x="18277" y="11734"/>
                  </a:cubicBezTo>
                  <a:cubicBezTo>
                    <a:pt x="18462" y="11734"/>
                    <a:pt x="18554" y="12230"/>
                    <a:pt x="18554" y="11925"/>
                  </a:cubicBezTo>
                  <a:cubicBezTo>
                    <a:pt x="18523" y="11620"/>
                    <a:pt x="18615" y="12001"/>
                    <a:pt x="18554" y="11620"/>
                  </a:cubicBezTo>
                  <a:cubicBezTo>
                    <a:pt x="18554" y="11353"/>
                    <a:pt x="18615" y="11811"/>
                    <a:pt x="18646" y="11505"/>
                  </a:cubicBezTo>
                  <a:cubicBezTo>
                    <a:pt x="18708" y="11200"/>
                    <a:pt x="18462" y="11391"/>
                    <a:pt x="18554" y="11200"/>
                  </a:cubicBezTo>
                  <a:cubicBezTo>
                    <a:pt x="18646" y="11085"/>
                    <a:pt x="18369" y="11200"/>
                    <a:pt x="18462" y="11047"/>
                  </a:cubicBezTo>
                  <a:cubicBezTo>
                    <a:pt x="18554" y="10933"/>
                    <a:pt x="18523" y="10856"/>
                    <a:pt x="18246" y="10742"/>
                  </a:cubicBezTo>
                  <a:cubicBezTo>
                    <a:pt x="18000" y="10628"/>
                    <a:pt x="18092" y="10284"/>
                    <a:pt x="17938" y="10322"/>
                  </a:cubicBezTo>
                  <a:cubicBezTo>
                    <a:pt x="17754" y="10399"/>
                    <a:pt x="17723" y="10208"/>
                    <a:pt x="17908" y="10208"/>
                  </a:cubicBezTo>
                  <a:cubicBezTo>
                    <a:pt x="18092" y="10170"/>
                    <a:pt x="17754" y="9902"/>
                    <a:pt x="17908" y="9979"/>
                  </a:cubicBezTo>
                  <a:cubicBezTo>
                    <a:pt x="18092" y="10017"/>
                    <a:pt x="18000" y="9750"/>
                    <a:pt x="18154" y="9979"/>
                  </a:cubicBezTo>
                  <a:cubicBezTo>
                    <a:pt x="18246" y="10170"/>
                    <a:pt x="18277" y="9979"/>
                    <a:pt x="18338" y="10170"/>
                  </a:cubicBezTo>
                  <a:cubicBezTo>
                    <a:pt x="18338" y="10284"/>
                    <a:pt x="18431" y="10170"/>
                    <a:pt x="18431" y="10322"/>
                  </a:cubicBezTo>
                  <a:cubicBezTo>
                    <a:pt x="18431" y="10437"/>
                    <a:pt x="19015" y="10971"/>
                    <a:pt x="18923" y="10551"/>
                  </a:cubicBezTo>
                  <a:cubicBezTo>
                    <a:pt x="18892" y="10170"/>
                    <a:pt x="19262" y="10437"/>
                    <a:pt x="19231" y="10284"/>
                  </a:cubicBezTo>
                  <a:cubicBezTo>
                    <a:pt x="19138" y="10093"/>
                    <a:pt x="19323" y="10208"/>
                    <a:pt x="19231" y="10093"/>
                  </a:cubicBezTo>
                  <a:cubicBezTo>
                    <a:pt x="19169" y="9979"/>
                    <a:pt x="19508" y="10017"/>
                    <a:pt x="19354" y="9750"/>
                  </a:cubicBezTo>
                  <a:cubicBezTo>
                    <a:pt x="19231" y="9368"/>
                    <a:pt x="18923" y="9864"/>
                    <a:pt x="19015" y="9559"/>
                  </a:cubicBezTo>
                  <a:cubicBezTo>
                    <a:pt x="19077" y="9254"/>
                    <a:pt x="18738" y="9635"/>
                    <a:pt x="18831" y="9444"/>
                  </a:cubicBezTo>
                  <a:cubicBezTo>
                    <a:pt x="18892" y="9254"/>
                    <a:pt x="18800" y="9330"/>
                    <a:pt x="18615" y="9139"/>
                  </a:cubicBezTo>
                  <a:cubicBezTo>
                    <a:pt x="18431" y="8948"/>
                    <a:pt x="18154" y="9139"/>
                    <a:pt x="18092" y="8910"/>
                  </a:cubicBezTo>
                  <a:cubicBezTo>
                    <a:pt x="18092" y="8681"/>
                    <a:pt x="17569" y="8910"/>
                    <a:pt x="17815" y="8719"/>
                  </a:cubicBezTo>
                  <a:cubicBezTo>
                    <a:pt x="18031" y="8567"/>
                    <a:pt x="17631" y="8376"/>
                    <a:pt x="17846" y="8414"/>
                  </a:cubicBezTo>
                  <a:cubicBezTo>
                    <a:pt x="18092" y="8490"/>
                    <a:pt x="18277" y="8300"/>
                    <a:pt x="17908" y="8261"/>
                  </a:cubicBezTo>
                  <a:cubicBezTo>
                    <a:pt x="17477" y="8185"/>
                    <a:pt x="17846" y="8185"/>
                    <a:pt x="18000" y="8071"/>
                  </a:cubicBezTo>
                  <a:cubicBezTo>
                    <a:pt x="18154" y="7956"/>
                    <a:pt x="17815" y="7765"/>
                    <a:pt x="17723" y="7842"/>
                  </a:cubicBezTo>
                  <a:cubicBezTo>
                    <a:pt x="17662" y="7880"/>
                    <a:pt x="17354" y="7880"/>
                    <a:pt x="17569" y="7765"/>
                  </a:cubicBezTo>
                  <a:cubicBezTo>
                    <a:pt x="17815" y="7727"/>
                    <a:pt x="17815" y="7727"/>
                    <a:pt x="17538" y="7536"/>
                  </a:cubicBezTo>
                  <a:cubicBezTo>
                    <a:pt x="17200" y="7346"/>
                    <a:pt x="17169" y="7727"/>
                    <a:pt x="17169" y="7498"/>
                  </a:cubicBezTo>
                  <a:cubicBezTo>
                    <a:pt x="17200" y="7193"/>
                    <a:pt x="17015" y="7422"/>
                    <a:pt x="17015" y="7307"/>
                  </a:cubicBezTo>
                  <a:cubicBezTo>
                    <a:pt x="17015" y="7117"/>
                    <a:pt x="16769" y="6964"/>
                    <a:pt x="16646" y="7193"/>
                  </a:cubicBezTo>
                  <a:cubicBezTo>
                    <a:pt x="16462" y="7346"/>
                    <a:pt x="16462" y="7117"/>
                    <a:pt x="16369" y="6888"/>
                  </a:cubicBezTo>
                  <a:cubicBezTo>
                    <a:pt x="16277" y="6659"/>
                    <a:pt x="16215" y="6964"/>
                    <a:pt x="16123" y="6697"/>
                  </a:cubicBezTo>
                  <a:cubicBezTo>
                    <a:pt x="15969" y="6468"/>
                    <a:pt x="15785" y="6582"/>
                    <a:pt x="15692" y="6468"/>
                  </a:cubicBezTo>
                  <a:cubicBezTo>
                    <a:pt x="15600" y="6430"/>
                    <a:pt x="15323" y="6277"/>
                    <a:pt x="15231" y="6582"/>
                  </a:cubicBezTo>
                  <a:cubicBezTo>
                    <a:pt x="15138" y="6888"/>
                    <a:pt x="15015" y="6430"/>
                    <a:pt x="14862" y="6582"/>
                  </a:cubicBezTo>
                  <a:cubicBezTo>
                    <a:pt x="14708" y="6811"/>
                    <a:pt x="14585" y="6811"/>
                    <a:pt x="14677" y="6697"/>
                  </a:cubicBezTo>
                  <a:cubicBezTo>
                    <a:pt x="14800" y="6544"/>
                    <a:pt x="14769" y="6239"/>
                    <a:pt x="14615" y="6162"/>
                  </a:cubicBezTo>
                  <a:cubicBezTo>
                    <a:pt x="14492" y="6124"/>
                    <a:pt x="14615" y="5895"/>
                    <a:pt x="14492" y="5895"/>
                  </a:cubicBezTo>
                  <a:cubicBezTo>
                    <a:pt x="14308" y="5819"/>
                    <a:pt x="13631" y="5934"/>
                    <a:pt x="13600" y="6162"/>
                  </a:cubicBezTo>
                  <a:cubicBezTo>
                    <a:pt x="13600" y="6468"/>
                    <a:pt x="13323" y="6124"/>
                    <a:pt x="13508" y="6544"/>
                  </a:cubicBezTo>
                  <a:cubicBezTo>
                    <a:pt x="13692" y="6964"/>
                    <a:pt x="13323" y="6659"/>
                    <a:pt x="13446" y="6888"/>
                  </a:cubicBezTo>
                  <a:cubicBezTo>
                    <a:pt x="13631" y="7193"/>
                    <a:pt x="13723" y="6888"/>
                    <a:pt x="13723" y="7117"/>
                  </a:cubicBezTo>
                  <a:cubicBezTo>
                    <a:pt x="13785" y="7307"/>
                    <a:pt x="13169" y="7002"/>
                    <a:pt x="13323" y="6697"/>
                  </a:cubicBezTo>
                  <a:cubicBezTo>
                    <a:pt x="13446" y="6430"/>
                    <a:pt x="13138" y="6582"/>
                    <a:pt x="13354" y="6239"/>
                  </a:cubicBezTo>
                  <a:cubicBezTo>
                    <a:pt x="13600" y="5895"/>
                    <a:pt x="13692" y="5934"/>
                    <a:pt x="13692" y="5819"/>
                  </a:cubicBezTo>
                  <a:cubicBezTo>
                    <a:pt x="13692" y="5743"/>
                    <a:pt x="13169" y="5705"/>
                    <a:pt x="12862" y="6010"/>
                  </a:cubicBezTo>
                  <a:cubicBezTo>
                    <a:pt x="12462" y="6239"/>
                    <a:pt x="12646" y="6277"/>
                    <a:pt x="12554" y="6430"/>
                  </a:cubicBezTo>
                  <a:cubicBezTo>
                    <a:pt x="12431" y="6544"/>
                    <a:pt x="12462" y="6659"/>
                    <a:pt x="12431" y="6964"/>
                  </a:cubicBezTo>
                  <a:cubicBezTo>
                    <a:pt x="12369" y="7231"/>
                    <a:pt x="12431" y="7231"/>
                    <a:pt x="12738" y="7307"/>
                  </a:cubicBezTo>
                  <a:cubicBezTo>
                    <a:pt x="13077" y="7307"/>
                    <a:pt x="13169" y="7498"/>
                    <a:pt x="12892" y="7422"/>
                  </a:cubicBezTo>
                  <a:cubicBezTo>
                    <a:pt x="12615" y="7422"/>
                    <a:pt x="12462" y="7422"/>
                    <a:pt x="12738" y="7727"/>
                  </a:cubicBezTo>
                  <a:cubicBezTo>
                    <a:pt x="12985" y="8032"/>
                    <a:pt x="13169" y="7727"/>
                    <a:pt x="13323" y="7880"/>
                  </a:cubicBezTo>
                  <a:cubicBezTo>
                    <a:pt x="13508" y="8071"/>
                    <a:pt x="13692" y="7956"/>
                    <a:pt x="13723" y="7956"/>
                  </a:cubicBezTo>
                  <a:cubicBezTo>
                    <a:pt x="14031" y="8071"/>
                    <a:pt x="13969" y="7880"/>
                    <a:pt x="14246" y="8071"/>
                  </a:cubicBezTo>
                  <a:cubicBezTo>
                    <a:pt x="14492" y="8147"/>
                    <a:pt x="14400" y="7842"/>
                    <a:pt x="14585" y="8071"/>
                  </a:cubicBezTo>
                  <a:close/>
                  <a:moveTo>
                    <a:pt x="15846" y="9483"/>
                  </a:moveTo>
                  <a:cubicBezTo>
                    <a:pt x="16215" y="9444"/>
                    <a:pt x="16031" y="9254"/>
                    <a:pt x="16092" y="9025"/>
                  </a:cubicBezTo>
                  <a:cubicBezTo>
                    <a:pt x="16123" y="8834"/>
                    <a:pt x="15692" y="8796"/>
                    <a:pt x="15600" y="9101"/>
                  </a:cubicBezTo>
                  <a:cubicBezTo>
                    <a:pt x="15508" y="9330"/>
                    <a:pt x="15477" y="9483"/>
                    <a:pt x="15846" y="9483"/>
                  </a:cubicBezTo>
                  <a:close/>
                  <a:moveTo>
                    <a:pt x="13508" y="11467"/>
                  </a:moveTo>
                  <a:cubicBezTo>
                    <a:pt x="13508" y="11696"/>
                    <a:pt x="13692" y="11734"/>
                    <a:pt x="13785" y="11505"/>
                  </a:cubicBezTo>
                  <a:cubicBezTo>
                    <a:pt x="13815" y="11353"/>
                    <a:pt x="13938" y="11505"/>
                    <a:pt x="13969" y="11276"/>
                  </a:cubicBezTo>
                  <a:cubicBezTo>
                    <a:pt x="14031" y="11085"/>
                    <a:pt x="14246" y="11162"/>
                    <a:pt x="14246" y="11276"/>
                  </a:cubicBezTo>
                  <a:cubicBezTo>
                    <a:pt x="14308" y="11467"/>
                    <a:pt x="14338" y="11353"/>
                    <a:pt x="14523" y="11391"/>
                  </a:cubicBezTo>
                  <a:cubicBezTo>
                    <a:pt x="14677" y="11505"/>
                    <a:pt x="14862" y="11391"/>
                    <a:pt x="14769" y="11200"/>
                  </a:cubicBezTo>
                  <a:cubicBezTo>
                    <a:pt x="14615" y="11047"/>
                    <a:pt x="14677" y="11200"/>
                    <a:pt x="14523" y="11162"/>
                  </a:cubicBezTo>
                  <a:cubicBezTo>
                    <a:pt x="14400" y="11085"/>
                    <a:pt x="14492" y="10856"/>
                    <a:pt x="14246" y="10818"/>
                  </a:cubicBezTo>
                  <a:cubicBezTo>
                    <a:pt x="14031" y="10666"/>
                    <a:pt x="13877" y="10322"/>
                    <a:pt x="13723" y="10513"/>
                  </a:cubicBezTo>
                  <a:cubicBezTo>
                    <a:pt x="13631" y="10628"/>
                    <a:pt x="13600" y="10170"/>
                    <a:pt x="13446" y="10208"/>
                  </a:cubicBezTo>
                  <a:cubicBezTo>
                    <a:pt x="13354" y="10284"/>
                    <a:pt x="13262" y="10742"/>
                    <a:pt x="13323" y="11047"/>
                  </a:cubicBezTo>
                  <a:cubicBezTo>
                    <a:pt x="13354" y="11276"/>
                    <a:pt x="13046" y="11200"/>
                    <a:pt x="13138" y="11391"/>
                  </a:cubicBezTo>
                  <a:cubicBezTo>
                    <a:pt x="13169" y="11505"/>
                    <a:pt x="13538" y="11276"/>
                    <a:pt x="13508" y="11467"/>
                  </a:cubicBezTo>
                  <a:close/>
                  <a:moveTo>
                    <a:pt x="13938" y="12116"/>
                  </a:moveTo>
                  <a:cubicBezTo>
                    <a:pt x="13785" y="11925"/>
                    <a:pt x="14246" y="11620"/>
                    <a:pt x="14400" y="11734"/>
                  </a:cubicBezTo>
                  <a:cubicBezTo>
                    <a:pt x="14523" y="11811"/>
                    <a:pt x="14062" y="12269"/>
                    <a:pt x="13938" y="12116"/>
                  </a:cubicBezTo>
                  <a:close/>
                  <a:moveTo>
                    <a:pt x="14769" y="6124"/>
                  </a:moveTo>
                  <a:cubicBezTo>
                    <a:pt x="14862" y="6162"/>
                    <a:pt x="14708" y="6277"/>
                    <a:pt x="14954" y="6430"/>
                  </a:cubicBezTo>
                  <a:cubicBezTo>
                    <a:pt x="15138" y="6468"/>
                    <a:pt x="15138" y="6277"/>
                    <a:pt x="15385" y="6353"/>
                  </a:cubicBezTo>
                  <a:cubicBezTo>
                    <a:pt x="15600" y="6430"/>
                    <a:pt x="15877" y="6430"/>
                    <a:pt x="15785" y="6277"/>
                  </a:cubicBezTo>
                  <a:cubicBezTo>
                    <a:pt x="15662" y="6124"/>
                    <a:pt x="15569" y="5895"/>
                    <a:pt x="15231" y="5895"/>
                  </a:cubicBezTo>
                  <a:cubicBezTo>
                    <a:pt x="14892" y="5934"/>
                    <a:pt x="14677" y="5705"/>
                    <a:pt x="14677" y="5934"/>
                  </a:cubicBezTo>
                  <a:cubicBezTo>
                    <a:pt x="14677" y="6048"/>
                    <a:pt x="14615" y="6048"/>
                    <a:pt x="14769" y="6124"/>
                  </a:cubicBezTo>
                  <a:close/>
                  <a:moveTo>
                    <a:pt x="10831" y="4102"/>
                  </a:moveTo>
                  <a:cubicBezTo>
                    <a:pt x="10985" y="4293"/>
                    <a:pt x="11077" y="4216"/>
                    <a:pt x="11108" y="4331"/>
                  </a:cubicBezTo>
                  <a:cubicBezTo>
                    <a:pt x="11108" y="4445"/>
                    <a:pt x="11354" y="4407"/>
                    <a:pt x="11538" y="4331"/>
                  </a:cubicBezTo>
                  <a:cubicBezTo>
                    <a:pt x="11785" y="4293"/>
                    <a:pt x="11723" y="4445"/>
                    <a:pt x="11908" y="4560"/>
                  </a:cubicBezTo>
                  <a:cubicBezTo>
                    <a:pt x="12062" y="4712"/>
                    <a:pt x="11723" y="4865"/>
                    <a:pt x="11877" y="4979"/>
                  </a:cubicBezTo>
                  <a:cubicBezTo>
                    <a:pt x="12000" y="5056"/>
                    <a:pt x="11877" y="5170"/>
                    <a:pt x="12000" y="5285"/>
                  </a:cubicBezTo>
                  <a:cubicBezTo>
                    <a:pt x="12185" y="5399"/>
                    <a:pt x="12092" y="5208"/>
                    <a:pt x="12369" y="5361"/>
                  </a:cubicBezTo>
                  <a:cubicBezTo>
                    <a:pt x="12646" y="5514"/>
                    <a:pt x="12800" y="5094"/>
                    <a:pt x="12800" y="5285"/>
                  </a:cubicBezTo>
                  <a:cubicBezTo>
                    <a:pt x="12738" y="5514"/>
                    <a:pt x="12954" y="5399"/>
                    <a:pt x="13538" y="5399"/>
                  </a:cubicBezTo>
                  <a:cubicBezTo>
                    <a:pt x="14215" y="5476"/>
                    <a:pt x="14062" y="5094"/>
                    <a:pt x="14123" y="5285"/>
                  </a:cubicBezTo>
                  <a:cubicBezTo>
                    <a:pt x="14154" y="5476"/>
                    <a:pt x="14862" y="5476"/>
                    <a:pt x="14862" y="5285"/>
                  </a:cubicBezTo>
                  <a:cubicBezTo>
                    <a:pt x="14862" y="5094"/>
                    <a:pt x="15138" y="5208"/>
                    <a:pt x="14954" y="5094"/>
                  </a:cubicBezTo>
                  <a:cubicBezTo>
                    <a:pt x="14800" y="4979"/>
                    <a:pt x="15046" y="4979"/>
                    <a:pt x="14954" y="4827"/>
                  </a:cubicBezTo>
                  <a:cubicBezTo>
                    <a:pt x="14862" y="4636"/>
                    <a:pt x="14677" y="4750"/>
                    <a:pt x="14615" y="4636"/>
                  </a:cubicBezTo>
                  <a:cubicBezTo>
                    <a:pt x="14523" y="4522"/>
                    <a:pt x="14246" y="4636"/>
                    <a:pt x="13785" y="4712"/>
                  </a:cubicBezTo>
                  <a:cubicBezTo>
                    <a:pt x="13262" y="4750"/>
                    <a:pt x="13508" y="4941"/>
                    <a:pt x="13231" y="4827"/>
                  </a:cubicBezTo>
                  <a:cubicBezTo>
                    <a:pt x="12985" y="4712"/>
                    <a:pt x="12985" y="4941"/>
                    <a:pt x="12800" y="4750"/>
                  </a:cubicBezTo>
                  <a:cubicBezTo>
                    <a:pt x="12646" y="4560"/>
                    <a:pt x="12738" y="4865"/>
                    <a:pt x="12646" y="4827"/>
                  </a:cubicBezTo>
                  <a:cubicBezTo>
                    <a:pt x="12523" y="4750"/>
                    <a:pt x="12646" y="4712"/>
                    <a:pt x="12523" y="4560"/>
                  </a:cubicBezTo>
                  <a:cubicBezTo>
                    <a:pt x="12431" y="4407"/>
                    <a:pt x="12338" y="4560"/>
                    <a:pt x="12338" y="4445"/>
                  </a:cubicBezTo>
                  <a:cubicBezTo>
                    <a:pt x="12277" y="4331"/>
                    <a:pt x="12646" y="4522"/>
                    <a:pt x="12615" y="4407"/>
                  </a:cubicBezTo>
                  <a:cubicBezTo>
                    <a:pt x="12615" y="4293"/>
                    <a:pt x="12431" y="4331"/>
                    <a:pt x="12277" y="4216"/>
                  </a:cubicBezTo>
                  <a:cubicBezTo>
                    <a:pt x="12092" y="4102"/>
                    <a:pt x="12062" y="4102"/>
                    <a:pt x="11815" y="4178"/>
                  </a:cubicBezTo>
                  <a:cubicBezTo>
                    <a:pt x="11631" y="4216"/>
                    <a:pt x="11569" y="3911"/>
                    <a:pt x="11446" y="3911"/>
                  </a:cubicBezTo>
                  <a:cubicBezTo>
                    <a:pt x="11354" y="3987"/>
                    <a:pt x="11077" y="3873"/>
                    <a:pt x="10800" y="3873"/>
                  </a:cubicBezTo>
                  <a:cubicBezTo>
                    <a:pt x="10677" y="3873"/>
                    <a:pt x="10677" y="3987"/>
                    <a:pt x="10831" y="4102"/>
                  </a:cubicBezTo>
                  <a:close/>
                  <a:moveTo>
                    <a:pt x="10985" y="5170"/>
                  </a:moveTo>
                  <a:cubicBezTo>
                    <a:pt x="11200" y="5208"/>
                    <a:pt x="11108" y="5361"/>
                    <a:pt x="11446" y="5361"/>
                  </a:cubicBezTo>
                  <a:cubicBezTo>
                    <a:pt x="11723" y="5361"/>
                    <a:pt x="11631" y="5056"/>
                    <a:pt x="11477" y="4865"/>
                  </a:cubicBezTo>
                  <a:cubicBezTo>
                    <a:pt x="11292" y="4636"/>
                    <a:pt x="11077" y="4712"/>
                    <a:pt x="10923" y="4941"/>
                  </a:cubicBezTo>
                  <a:cubicBezTo>
                    <a:pt x="10892" y="5056"/>
                    <a:pt x="10800" y="5170"/>
                    <a:pt x="10985" y="5170"/>
                  </a:cubicBezTo>
                  <a:close/>
                  <a:moveTo>
                    <a:pt x="11477" y="6697"/>
                  </a:moveTo>
                  <a:cubicBezTo>
                    <a:pt x="11477" y="6582"/>
                    <a:pt x="11631" y="6659"/>
                    <a:pt x="11538" y="6468"/>
                  </a:cubicBezTo>
                  <a:cubicBezTo>
                    <a:pt x="11446" y="6239"/>
                    <a:pt x="11908" y="6582"/>
                    <a:pt x="12000" y="6277"/>
                  </a:cubicBezTo>
                  <a:cubicBezTo>
                    <a:pt x="12154" y="6010"/>
                    <a:pt x="12523" y="5819"/>
                    <a:pt x="12246" y="5705"/>
                  </a:cubicBezTo>
                  <a:cubicBezTo>
                    <a:pt x="12000" y="5590"/>
                    <a:pt x="12000" y="5743"/>
                    <a:pt x="11877" y="5705"/>
                  </a:cubicBezTo>
                  <a:cubicBezTo>
                    <a:pt x="11723" y="5590"/>
                    <a:pt x="11662" y="5514"/>
                    <a:pt x="11292" y="5628"/>
                  </a:cubicBezTo>
                  <a:cubicBezTo>
                    <a:pt x="10985" y="5705"/>
                    <a:pt x="11200" y="5819"/>
                    <a:pt x="11108" y="5819"/>
                  </a:cubicBezTo>
                  <a:cubicBezTo>
                    <a:pt x="11015" y="5819"/>
                    <a:pt x="11015" y="5819"/>
                    <a:pt x="11015" y="6162"/>
                  </a:cubicBezTo>
                  <a:cubicBezTo>
                    <a:pt x="11015" y="6468"/>
                    <a:pt x="11169" y="6468"/>
                    <a:pt x="11169" y="6659"/>
                  </a:cubicBezTo>
                  <a:cubicBezTo>
                    <a:pt x="11108" y="6888"/>
                    <a:pt x="11262" y="6697"/>
                    <a:pt x="11385" y="6811"/>
                  </a:cubicBezTo>
                  <a:cubicBezTo>
                    <a:pt x="11446" y="6811"/>
                    <a:pt x="11446" y="6811"/>
                    <a:pt x="11477" y="6697"/>
                  </a:cubicBezTo>
                  <a:close/>
                  <a:moveTo>
                    <a:pt x="9754" y="6124"/>
                  </a:moveTo>
                  <a:cubicBezTo>
                    <a:pt x="9938" y="6162"/>
                    <a:pt x="9938" y="6353"/>
                    <a:pt x="9815" y="6430"/>
                  </a:cubicBezTo>
                  <a:cubicBezTo>
                    <a:pt x="9600" y="6544"/>
                    <a:pt x="9477" y="6048"/>
                    <a:pt x="9323" y="6277"/>
                  </a:cubicBezTo>
                  <a:cubicBezTo>
                    <a:pt x="9231" y="6430"/>
                    <a:pt x="9477" y="6659"/>
                    <a:pt x="9754" y="6773"/>
                  </a:cubicBezTo>
                  <a:cubicBezTo>
                    <a:pt x="10092" y="6888"/>
                    <a:pt x="10123" y="7231"/>
                    <a:pt x="10308" y="7231"/>
                  </a:cubicBezTo>
                  <a:cubicBezTo>
                    <a:pt x="10492" y="7307"/>
                    <a:pt x="10369" y="7002"/>
                    <a:pt x="10492" y="7078"/>
                  </a:cubicBezTo>
                  <a:cubicBezTo>
                    <a:pt x="10585" y="7117"/>
                    <a:pt x="10831" y="7002"/>
                    <a:pt x="10831" y="6773"/>
                  </a:cubicBezTo>
                  <a:cubicBezTo>
                    <a:pt x="10831" y="6582"/>
                    <a:pt x="10923" y="6697"/>
                    <a:pt x="10892" y="6468"/>
                  </a:cubicBezTo>
                  <a:cubicBezTo>
                    <a:pt x="10831" y="6277"/>
                    <a:pt x="10800" y="6582"/>
                    <a:pt x="10677" y="6353"/>
                  </a:cubicBezTo>
                  <a:cubicBezTo>
                    <a:pt x="10554" y="6162"/>
                    <a:pt x="10308" y="6162"/>
                    <a:pt x="10585" y="6124"/>
                  </a:cubicBezTo>
                  <a:cubicBezTo>
                    <a:pt x="10831" y="6048"/>
                    <a:pt x="10492" y="6010"/>
                    <a:pt x="10677" y="5934"/>
                  </a:cubicBezTo>
                  <a:cubicBezTo>
                    <a:pt x="10831" y="5819"/>
                    <a:pt x="10646" y="5705"/>
                    <a:pt x="10400" y="5819"/>
                  </a:cubicBezTo>
                  <a:cubicBezTo>
                    <a:pt x="10185" y="5934"/>
                    <a:pt x="10031" y="5628"/>
                    <a:pt x="9846" y="5743"/>
                  </a:cubicBezTo>
                  <a:cubicBezTo>
                    <a:pt x="9662" y="5895"/>
                    <a:pt x="9477" y="5934"/>
                    <a:pt x="9723" y="6048"/>
                  </a:cubicBezTo>
                  <a:cubicBezTo>
                    <a:pt x="9754" y="6124"/>
                    <a:pt x="9754" y="6124"/>
                    <a:pt x="9754" y="6124"/>
                  </a:cubicBezTo>
                  <a:close/>
                  <a:moveTo>
                    <a:pt x="10492" y="8719"/>
                  </a:moveTo>
                  <a:cubicBezTo>
                    <a:pt x="10677" y="8719"/>
                    <a:pt x="10800" y="8910"/>
                    <a:pt x="10923" y="8796"/>
                  </a:cubicBezTo>
                  <a:cubicBezTo>
                    <a:pt x="11077" y="8605"/>
                    <a:pt x="11077" y="8796"/>
                    <a:pt x="11169" y="8681"/>
                  </a:cubicBezTo>
                  <a:cubicBezTo>
                    <a:pt x="11200" y="8490"/>
                    <a:pt x="11077" y="8681"/>
                    <a:pt x="10985" y="8490"/>
                  </a:cubicBezTo>
                  <a:cubicBezTo>
                    <a:pt x="10892" y="8261"/>
                    <a:pt x="10892" y="8414"/>
                    <a:pt x="10677" y="8185"/>
                  </a:cubicBezTo>
                  <a:cubicBezTo>
                    <a:pt x="10492" y="7956"/>
                    <a:pt x="10462" y="8032"/>
                    <a:pt x="10308" y="8300"/>
                  </a:cubicBezTo>
                  <a:cubicBezTo>
                    <a:pt x="10185" y="8567"/>
                    <a:pt x="10000" y="8376"/>
                    <a:pt x="10123" y="8567"/>
                  </a:cubicBezTo>
                  <a:cubicBezTo>
                    <a:pt x="10185" y="8681"/>
                    <a:pt x="10308" y="8681"/>
                    <a:pt x="10492" y="8719"/>
                  </a:cubicBezTo>
                  <a:close/>
                  <a:moveTo>
                    <a:pt x="10031" y="3033"/>
                  </a:moveTo>
                  <a:cubicBezTo>
                    <a:pt x="10185" y="2957"/>
                    <a:pt x="10185" y="2804"/>
                    <a:pt x="9908" y="2804"/>
                  </a:cubicBezTo>
                  <a:cubicBezTo>
                    <a:pt x="9600" y="2728"/>
                    <a:pt x="9846" y="2728"/>
                    <a:pt x="9600" y="2613"/>
                  </a:cubicBezTo>
                  <a:cubicBezTo>
                    <a:pt x="9385" y="2499"/>
                    <a:pt x="9415" y="2804"/>
                    <a:pt x="9323" y="2613"/>
                  </a:cubicBezTo>
                  <a:cubicBezTo>
                    <a:pt x="9292" y="2423"/>
                    <a:pt x="8677" y="2270"/>
                    <a:pt x="8615" y="2537"/>
                  </a:cubicBezTo>
                  <a:cubicBezTo>
                    <a:pt x="8585" y="2804"/>
                    <a:pt x="8831" y="2499"/>
                    <a:pt x="8831" y="2728"/>
                  </a:cubicBezTo>
                  <a:cubicBezTo>
                    <a:pt x="8769" y="2919"/>
                    <a:pt x="8923" y="2613"/>
                    <a:pt x="9015" y="2804"/>
                  </a:cubicBezTo>
                  <a:cubicBezTo>
                    <a:pt x="9138" y="3033"/>
                    <a:pt x="8923" y="2919"/>
                    <a:pt x="8769" y="2957"/>
                  </a:cubicBezTo>
                  <a:cubicBezTo>
                    <a:pt x="8738" y="2957"/>
                    <a:pt x="8769" y="3224"/>
                    <a:pt x="9108" y="3071"/>
                  </a:cubicBezTo>
                  <a:cubicBezTo>
                    <a:pt x="9477" y="2957"/>
                    <a:pt x="9138" y="3148"/>
                    <a:pt x="9508" y="3071"/>
                  </a:cubicBezTo>
                  <a:cubicBezTo>
                    <a:pt x="9846" y="3033"/>
                    <a:pt x="9600" y="3491"/>
                    <a:pt x="10092" y="3377"/>
                  </a:cubicBezTo>
                  <a:cubicBezTo>
                    <a:pt x="10462" y="3338"/>
                    <a:pt x="9938" y="3033"/>
                    <a:pt x="10031" y="3033"/>
                  </a:cubicBezTo>
                  <a:close/>
                  <a:moveTo>
                    <a:pt x="12862" y="4293"/>
                  </a:moveTo>
                  <a:cubicBezTo>
                    <a:pt x="12954" y="4407"/>
                    <a:pt x="13138" y="4293"/>
                    <a:pt x="13231" y="4216"/>
                  </a:cubicBezTo>
                  <a:cubicBezTo>
                    <a:pt x="13323" y="4178"/>
                    <a:pt x="13354" y="4331"/>
                    <a:pt x="13631" y="4331"/>
                  </a:cubicBezTo>
                  <a:cubicBezTo>
                    <a:pt x="13938" y="4331"/>
                    <a:pt x="13723" y="4178"/>
                    <a:pt x="14031" y="4293"/>
                  </a:cubicBezTo>
                  <a:cubicBezTo>
                    <a:pt x="14338" y="4407"/>
                    <a:pt x="14708" y="4025"/>
                    <a:pt x="14677" y="4293"/>
                  </a:cubicBezTo>
                  <a:cubicBezTo>
                    <a:pt x="14585" y="4522"/>
                    <a:pt x="14892" y="4407"/>
                    <a:pt x="15108" y="4293"/>
                  </a:cubicBezTo>
                  <a:cubicBezTo>
                    <a:pt x="15231" y="4178"/>
                    <a:pt x="15385" y="4331"/>
                    <a:pt x="15415" y="4025"/>
                  </a:cubicBezTo>
                  <a:cubicBezTo>
                    <a:pt x="15415" y="3796"/>
                    <a:pt x="15108" y="4025"/>
                    <a:pt x="15108" y="3873"/>
                  </a:cubicBezTo>
                  <a:cubicBezTo>
                    <a:pt x="15108" y="3682"/>
                    <a:pt x="15200" y="3758"/>
                    <a:pt x="15323" y="3606"/>
                  </a:cubicBezTo>
                  <a:cubicBezTo>
                    <a:pt x="15508" y="3491"/>
                    <a:pt x="15108" y="3224"/>
                    <a:pt x="15508" y="3338"/>
                  </a:cubicBezTo>
                  <a:cubicBezTo>
                    <a:pt x="15846" y="3377"/>
                    <a:pt x="16123" y="3148"/>
                    <a:pt x="16031" y="3033"/>
                  </a:cubicBezTo>
                  <a:cubicBezTo>
                    <a:pt x="15938" y="2919"/>
                    <a:pt x="16369" y="2919"/>
                    <a:pt x="15969" y="2728"/>
                  </a:cubicBezTo>
                  <a:cubicBezTo>
                    <a:pt x="15662" y="2499"/>
                    <a:pt x="16277" y="2804"/>
                    <a:pt x="16215" y="2613"/>
                  </a:cubicBezTo>
                  <a:cubicBezTo>
                    <a:pt x="16123" y="2423"/>
                    <a:pt x="16031" y="2499"/>
                    <a:pt x="15877" y="2499"/>
                  </a:cubicBezTo>
                  <a:cubicBezTo>
                    <a:pt x="15692" y="2499"/>
                    <a:pt x="15415" y="2537"/>
                    <a:pt x="15508" y="2423"/>
                  </a:cubicBezTo>
                  <a:cubicBezTo>
                    <a:pt x="15600" y="2384"/>
                    <a:pt x="16185" y="2384"/>
                    <a:pt x="16400" y="2308"/>
                  </a:cubicBezTo>
                  <a:cubicBezTo>
                    <a:pt x="16677" y="2308"/>
                    <a:pt x="16462" y="2079"/>
                    <a:pt x="16585" y="2194"/>
                  </a:cubicBezTo>
                  <a:cubicBezTo>
                    <a:pt x="16738" y="2270"/>
                    <a:pt x="16954" y="2270"/>
                    <a:pt x="17108" y="2079"/>
                  </a:cubicBezTo>
                  <a:cubicBezTo>
                    <a:pt x="17262" y="1850"/>
                    <a:pt x="17569" y="1659"/>
                    <a:pt x="18185" y="1354"/>
                  </a:cubicBezTo>
                  <a:cubicBezTo>
                    <a:pt x="18800" y="1087"/>
                    <a:pt x="18800" y="1011"/>
                    <a:pt x="18277" y="1087"/>
                  </a:cubicBezTo>
                  <a:cubicBezTo>
                    <a:pt x="17815" y="1125"/>
                    <a:pt x="18185" y="1011"/>
                    <a:pt x="18462" y="896"/>
                  </a:cubicBezTo>
                  <a:cubicBezTo>
                    <a:pt x="18800" y="820"/>
                    <a:pt x="19508" y="667"/>
                    <a:pt x="19508" y="553"/>
                  </a:cubicBezTo>
                  <a:cubicBezTo>
                    <a:pt x="19508" y="362"/>
                    <a:pt x="18985" y="476"/>
                    <a:pt x="18985" y="285"/>
                  </a:cubicBezTo>
                  <a:cubicBezTo>
                    <a:pt x="19015" y="171"/>
                    <a:pt x="18615" y="133"/>
                    <a:pt x="18523" y="133"/>
                  </a:cubicBezTo>
                  <a:cubicBezTo>
                    <a:pt x="18369" y="171"/>
                    <a:pt x="18369" y="133"/>
                    <a:pt x="18185" y="247"/>
                  </a:cubicBezTo>
                  <a:cubicBezTo>
                    <a:pt x="17938" y="362"/>
                    <a:pt x="17569" y="285"/>
                    <a:pt x="17815" y="247"/>
                  </a:cubicBezTo>
                  <a:cubicBezTo>
                    <a:pt x="18000" y="247"/>
                    <a:pt x="18277" y="133"/>
                    <a:pt x="17938" y="133"/>
                  </a:cubicBezTo>
                  <a:cubicBezTo>
                    <a:pt x="17569" y="133"/>
                    <a:pt x="17477" y="-58"/>
                    <a:pt x="17200" y="18"/>
                  </a:cubicBezTo>
                  <a:cubicBezTo>
                    <a:pt x="16923" y="56"/>
                    <a:pt x="16862" y="-58"/>
                    <a:pt x="16585" y="56"/>
                  </a:cubicBezTo>
                  <a:cubicBezTo>
                    <a:pt x="16369" y="171"/>
                    <a:pt x="16092" y="-58"/>
                    <a:pt x="15477" y="133"/>
                  </a:cubicBezTo>
                  <a:cubicBezTo>
                    <a:pt x="15200" y="247"/>
                    <a:pt x="15015" y="18"/>
                    <a:pt x="14800" y="133"/>
                  </a:cubicBezTo>
                  <a:cubicBezTo>
                    <a:pt x="14615" y="247"/>
                    <a:pt x="14400" y="56"/>
                    <a:pt x="14585" y="247"/>
                  </a:cubicBezTo>
                  <a:cubicBezTo>
                    <a:pt x="14769" y="476"/>
                    <a:pt x="14338" y="171"/>
                    <a:pt x="14308" y="362"/>
                  </a:cubicBezTo>
                  <a:cubicBezTo>
                    <a:pt x="14246" y="553"/>
                    <a:pt x="14154" y="553"/>
                    <a:pt x="13877" y="476"/>
                  </a:cubicBezTo>
                  <a:cubicBezTo>
                    <a:pt x="13600" y="476"/>
                    <a:pt x="13938" y="438"/>
                    <a:pt x="13600" y="362"/>
                  </a:cubicBezTo>
                  <a:cubicBezTo>
                    <a:pt x="13262" y="362"/>
                    <a:pt x="13723" y="553"/>
                    <a:pt x="13354" y="553"/>
                  </a:cubicBezTo>
                  <a:cubicBezTo>
                    <a:pt x="12985" y="591"/>
                    <a:pt x="13692" y="667"/>
                    <a:pt x="13508" y="705"/>
                  </a:cubicBezTo>
                  <a:cubicBezTo>
                    <a:pt x="13323" y="782"/>
                    <a:pt x="13231" y="591"/>
                    <a:pt x="12892" y="667"/>
                  </a:cubicBezTo>
                  <a:cubicBezTo>
                    <a:pt x="12554" y="705"/>
                    <a:pt x="12708" y="820"/>
                    <a:pt x="12462" y="782"/>
                  </a:cubicBezTo>
                  <a:cubicBezTo>
                    <a:pt x="12246" y="705"/>
                    <a:pt x="11969" y="896"/>
                    <a:pt x="12000" y="1011"/>
                  </a:cubicBezTo>
                  <a:cubicBezTo>
                    <a:pt x="12092" y="1201"/>
                    <a:pt x="12154" y="1011"/>
                    <a:pt x="12277" y="1125"/>
                  </a:cubicBezTo>
                  <a:cubicBezTo>
                    <a:pt x="12369" y="1201"/>
                    <a:pt x="12554" y="1087"/>
                    <a:pt x="12462" y="1201"/>
                  </a:cubicBezTo>
                  <a:cubicBezTo>
                    <a:pt x="12338" y="1316"/>
                    <a:pt x="12338" y="1430"/>
                    <a:pt x="12554" y="1507"/>
                  </a:cubicBezTo>
                  <a:cubicBezTo>
                    <a:pt x="12800" y="1545"/>
                    <a:pt x="12954" y="1736"/>
                    <a:pt x="13169" y="1545"/>
                  </a:cubicBezTo>
                  <a:cubicBezTo>
                    <a:pt x="13415" y="1354"/>
                    <a:pt x="13692" y="1354"/>
                    <a:pt x="13508" y="1430"/>
                  </a:cubicBezTo>
                  <a:cubicBezTo>
                    <a:pt x="13323" y="1507"/>
                    <a:pt x="12954" y="1659"/>
                    <a:pt x="13538" y="1736"/>
                  </a:cubicBezTo>
                  <a:cubicBezTo>
                    <a:pt x="14123" y="1774"/>
                    <a:pt x="13938" y="1507"/>
                    <a:pt x="14123" y="1621"/>
                  </a:cubicBezTo>
                  <a:cubicBezTo>
                    <a:pt x="14246" y="1736"/>
                    <a:pt x="14769" y="1621"/>
                    <a:pt x="15138" y="1316"/>
                  </a:cubicBezTo>
                  <a:cubicBezTo>
                    <a:pt x="15569" y="1087"/>
                    <a:pt x="15015" y="1430"/>
                    <a:pt x="15385" y="1507"/>
                  </a:cubicBezTo>
                  <a:cubicBezTo>
                    <a:pt x="15754" y="1507"/>
                    <a:pt x="15415" y="1545"/>
                    <a:pt x="14708" y="1736"/>
                  </a:cubicBezTo>
                  <a:cubicBezTo>
                    <a:pt x="14062" y="1888"/>
                    <a:pt x="14062" y="1774"/>
                    <a:pt x="14338" y="2003"/>
                  </a:cubicBezTo>
                  <a:cubicBezTo>
                    <a:pt x="14585" y="2270"/>
                    <a:pt x="14892" y="2270"/>
                    <a:pt x="14615" y="2308"/>
                  </a:cubicBezTo>
                  <a:cubicBezTo>
                    <a:pt x="14400" y="2384"/>
                    <a:pt x="14400" y="2155"/>
                    <a:pt x="14154" y="1965"/>
                  </a:cubicBezTo>
                  <a:cubicBezTo>
                    <a:pt x="13938" y="1850"/>
                    <a:pt x="13262" y="1736"/>
                    <a:pt x="13262" y="1965"/>
                  </a:cubicBezTo>
                  <a:cubicBezTo>
                    <a:pt x="13262" y="2155"/>
                    <a:pt x="13262" y="2155"/>
                    <a:pt x="13508" y="2194"/>
                  </a:cubicBezTo>
                  <a:cubicBezTo>
                    <a:pt x="13723" y="2308"/>
                    <a:pt x="13938" y="2537"/>
                    <a:pt x="13785" y="2537"/>
                  </a:cubicBezTo>
                  <a:cubicBezTo>
                    <a:pt x="13692" y="2613"/>
                    <a:pt x="13692" y="2690"/>
                    <a:pt x="13938" y="2728"/>
                  </a:cubicBezTo>
                  <a:cubicBezTo>
                    <a:pt x="14215" y="2728"/>
                    <a:pt x="14308" y="2842"/>
                    <a:pt x="14062" y="2804"/>
                  </a:cubicBezTo>
                  <a:cubicBezTo>
                    <a:pt x="13785" y="2728"/>
                    <a:pt x="13231" y="2804"/>
                    <a:pt x="13138" y="2919"/>
                  </a:cubicBezTo>
                  <a:cubicBezTo>
                    <a:pt x="12985" y="3033"/>
                    <a:pt x="12954" y="3262"/>
                    <a:pt x="13169" y="3224"/>
                  </a:cubicBezTo>
                  <a:cubicBezTo>
                    <a:pt x="13415" y="3148"/>
                    <a:pt x="13262" y="3262"/>
                    <a:pt x="13508" y="3224"/>
                  </a:cubicBezTo>
                  <a:cubicBezTo>
                    <a:pt x="13692" y="3148"/>
                    <a:pt x="13446" y="3262"/>
                    <a:pt x="13600" y="3491"/>
                  </a:cubicBezTo>
                  <a:cubicBezTo>
                    <a:pt x="13723" y="3758"/>
                    <a:pt x="14062" y="3491"/>
                    <a:pt x="14215" y="3262"/>
                  </a:cubicBezTo>
                  <a:cubicBezTo>
                    <a:pt x="14338" y="3071"/>
                    <a:pt x="14062" y="3758"/>
                    <a:pt x="13723" y="3758"/>
                  </a:cubicBezTo>
                  <a:cubicBezTo>
                    <a:pt x="13446" y="3682"/>
                    <a:pt x="13446" y="3338"/>
                    <a:pt x="13138" y="3338"/>
                  </a:cubicBezTo>
                  <a:cubicBezTo>
                    <a:pt x="12862" y="3338"/>
                    <a:pt x="12800" y="3377"/>
                    <a:pt x="12892" y="3567"/>
                  </a:cubicBezTo>
                  <a:cubicBezTo>
                    <a:pt x="13046" y="3682"/>
                    <a:pt x="13262" y="3873"/>
                    <a:pt x="12985" y="3873"/>
                  </a:cubicBezTo>
                  <a:cubicBezTo>
                    <a:pt x="12646" y="3873"/>
                    <a:pt x="12431" y="4025"/>
                    <a:pt x="12554" y="4216"/>
                  </a:cubicBezTo>
                  <a:cubicBezTo>
                    <a:pt x="12646" y="4293"/>
                    <a:pt x="12708" y="4178"/>
                    <a:pt x="12862" y="4293"/>
                  </a:cubicBezTo>
                  <a:close/>
                  <a:moveTo>
                    <a:pt x="11354" y="1354"/>
                  </a:moveTo>
                  <a:cubicBezTo>
                    <a:pt x="11200" y="1354"/>
                    <a:pt x="11169" y="1354"/>
                    <a:pt x="11108" y="1545"/>
                  </a:cubicBezTo>
                  <a:cubicBezTo>
                    <a:pt x="11077" y="1659"/>
                    <a:pt x="10985" y="1621"/>
                    <a:pt x="10892" y="1774"/>
                  </a:cubicBezTo>
                  <a:cubicBezTo>
                    <a:pt x="10800" y="1965"/>
                    <a:pt x="11354" y="1888"/>
                    <a:pt x="11292" y="1965"/>
                  </a:cubicBezTo>
                  <a:cubicBezTo>
                    <a:pt x="11262" y="2155"/>
                    <a:pt x="10800" y="1850"/>
                    <a:pt x="10800" y="2003"/>
                  </a:cubicBezTo>
                  <a:cubicBezTo>
                    <a:pt x="10738" y="2155"/>
                    <a:pt x="10892" y="2194"/>
                    <a:pt x="11108" y="2423"/>
                  </a:cubicBezTo>
                  <a:cubicBezTo>
                    <a:pt x="11292" y="2613"/>
                    <a:pt x="11477" y="2308"/>
                    <a:pt x="11446" y="2423"/>
                  </a:cubicBezTo>
                  <a:cubicBezTo>
                    <a:pt x="11354" y="2613"/>
                    <a:pt x="11908" y="2308"/>
                    <a:pt x="11815" y="2423"/>
                  </a:cubicBezTo>
                  <a:cubicBezTo>
                    <a:pt x="11785" y="2613"/>
                    <a:pt x="11292" y="2613"/>
                    <a:pt x="11446" y="2728"/>
                  </a:cubicBezTo>
                  <a:cubicBezTo>
                    <a:pt x="11538" y="2804"/>
                    <a:pt x="11631" y="2957"/>
                    <a:pt x="11785" y="3071"/>
                  </a:cubicBezTo>
                  <a:cubicBezTo>
                    <a:pt x="11969" y="3148"/>
                    <a:pt x="12338" y="3338"/>
                    <a:pt x="12338" y="3148"/>
                  </a:cubicBezTo>
                  <a:cubicBezTo>
                    <a:pt x="12338" y="2957"/>
                    <a:pt x="12554" y="3262"/>
                    <a:pt x="12523" y="3071"/>
                  </a:cubicBezTo>
                  <a:cubicBezTo>
                    <a:pt x="12431" y="2842"/>
                    <a:pt x="12523" y="2957"/>
                    <a:pt x="12646" y="3148"/>
                  </a:cubicBezTo>
                  <a:cubicBezTo>
                    <a:pt x="12800" y="3338"/>
                    <a:pt x="12708" y="2919"/>
                    <a:pt x="12800" y="2957"/>
                  </a:cubicBezTo>
                  <a:cubicBezTo>
                    <a:pt x="12954" y="2957"/>
                    <a:pt x="13077" y="2804"/>
                    <a:pt x="13262" y="2690"/>
                  </a:cubicBezTo>
                  <a:cubicBezTo>
                    <a:pt x="13446" y="2537"/>
                    <a:pt x="13785" y="2499"/>
                    <a:pt x="13631" y="2423"/>
                  </a:cubicBezTo>
                  <a:cubicBezTo>
                    <a:pt x="13446" y="2308"/>
                    <a:pt x="13508" y="2194"/>
                    <a:pt x="13169" y="2270"/>
                  </a:cubicBezTo>
                  <a:cubicBezTo>
                    <a:pt x="12892" y="2384"/>
                    <a:pt x="13354" y="2194"/>
                    <a:pt x="13138" y="2003"/>
                  </a:cubicBezTo>
                  <a:cubicBezTo>
                    <a:pt x="12954" y="1888"/>
                    <a:pt x="13169" y="1774"/>
                    <a:pt x="12892" y="1736"/>
                  </a:cubicBezTo>
                  <a:cubicBezTo>
                    <a:pt x="12615" y="1736"/>
                    <a:pt x="12862" y="2003"/>
                    <a:pt x="12708" y="1888"/>
                  </a:cubicBezTo>
                  <a:cubicBezTo>
                    <a:pt x="12523" y="1850"/>
                    <a:pt x="12738" y="1736"/>
                    <a:pt x="12462" y="1659"/>
                  </a:cubicBezTo>
                  <a:cubicBezTo>
                    <a:pt x="12185" y="1659"/>
                    <a:pt x="11969" y="1125"/>
                    <a:pt x="11477" y="1125"/>
                  </a:cubicBezTo>
                  <a:cubicBezTo>
                    <a:pt x="11169" y="1201"/>
                    <a:pt x="11662" y="1354"/>
                    <a:pt x="11354" y="1354"/>
                  </a:cubicBezTo>
                  <a:close/>
                  <a:moveTo>
                    <a:pt x="10585" y="3148"/>
                  </a:moveTo>
                  <a:cubicBezTo>
                    <a:pt x="10800" y="3224"/>
                    <a:pt x="10400" y="3262"/>
                    <a:pt x="10585" y="3262"/>
                  </a:cubicBezTo>
                  <a:cubicBezTo>
                    <a:pt x="10800" y="3338"/>
                    <a:pt x="10585" y="3491"/>
                    <a:pt x="10800" y="3377"/>
                  </a:cubicBezTo>
                  <a:cubicBezTo>
                    <a:pt x="10985" y="3338"/>
                    <a:pt x="11262" y="3338"/>
                    <a:pt x="11200" y="3224"/>
                  </a:cubicBezTo>
                  <a:cubicBezTo>
                    <a:pt x="11108" y="3071"/>
                    <a:pt x="11385" y="3071"/>
                    <a:pt x="11200" y="3033"/>
                  </a:cubicBezTo>
                  <a:cubicBezTo>
                    <a:pt x="10985" y="2919"/>
                    <a:pt x="11015" y="3033"/>
                    <a:pt x="10831" y="2842"/>
                  </a:cubicBezTo>
                  <a:cubicBezTo>
                    <a:pt x="10646" y="2728"/>
                    <a:pt x="10308" y="2728"/>
                    <a:pt x="10400" y="2842"/>
                  </a:cubicBezTo>
                  <a:cubicBezTo>
                    <a:pt x="10462" y="3033"/>
                    <a:pt x="10215" y="2957"/>
                    <a:pt x="10400" y="3071"/>
                  </a:cubicBezTo>
                  <a:cubicBezTo>
                    <a:pt x="10492" y="3071"/>
                    <a:pt x="10400" y="3071"/>
                    <a:pt x="10585" y="3148"/>
                  </a:cubicBezTo>
                  <a:close/>
                  <a:moveTo>
                    <a:pt x="10123" y="2155"/>
                  </a:moveTo>
                  <a:cubicBezTo>
                    <a:pt x="10215" y="2270"/>
                    <a:pt x="10308" y="2270"/>
                    <a:pt x="10308" y="2079"/>
                  </a:cubicBezTo>
                  <a:cubicBezTo>
                    <a:pt x="10277" y="1888"/>
                    <a:pt x="9938" y="1850"/>
                    <a:pt x="9938" y="2003"/>
                  </a:cubicBezTo>
                  <a:cubicBezTo>
                    <a:pt x="10000" y="2155"/>
                    <a:pt x="10031" y="2079"/>
                    <a:pt x="10123" y="2155"/>
                  </a:cubicBezTo>
                  <a:close/>
                  <a:moveTo>
                    <a:pt x="7323" y="5361"/>
                  </a:moveTo>
                  <a:cubicBezTo>
                    <a:pt x="7538" y="5208"/>
                    <a:pt x="7692" y="5056"/>
                    <a:pt x="7877" y="5094"/>
                  </a:cubicBezTo>
                  <a:cubicBezTo>
                    <a:pt x="8062" y="5208"/>
                    <a:pt x="7969" y="5056"/>
                    <a:pt x="8154" y="5094"/>
                  </a:cubicBezTo>
                  <a:cubicBezTo>
                    <a:pt x="8338" y="5170"/>
                    <a:pt x="8492" y="5094"/>
                    <a:pt x="8677" y="4827"/>
                  </a:cubicBezTo>
                  <a:cubicBezTo>
                    <a:pt x="8862" y="4522"/>
                    <a:pt x="8431" y="4445"/>
                    <a:pt x="8308" y="4522"/>
                  </a:cubicBezTo>
                  <a:cubicBezTo>
                    <a:pt x="8215" y="4560"/>
                    <a:pt x="8062" y="4712"/>
                    <a:pt x="8123" y="4560"/>
                  </a:cubicBezTo>
                  <a:cubicBezTo>
                    <a:pt x="8154" y="4407"/>
                    <a:pt x="7938" y="4522"/>
                    <a:pt x="8031" y="4407"/>
                  </a:cubicBezTo>
                  <a:cubicBezTo>
                    <a:pt x="8123" y="4293"/>
                    <a:pt x="7938" y="4407"/>
                    <a:pt x="7938" y="4102"/>
                  </a:cubicBezTo>
                  <a:cubicBezTo>
                    <a:pt x="7938" y="3873"/>
                    <a:pt x="7754" y="4025"/>
                    <a:pt x="7508" y="4216"/>
                  </a:cubicBezTo>
                  <a:cubicBezTo>
                    <a:pt x="7262" y="4407"/>
                    <a:pt x="7846" y="4407"/>
                    <a:pt x="7662" y="4522"/>
                  </a:cubicBezTo>
                  <a:cubicBezTo>
                    <a:pt x="7446" y="4712"/>
                    <a:pt x="7877" y="4636"/>
                    <a:pt x="7846" y="4750"/>
                  </a:cubicBezTo>
                  <a:cubicBezTo>
                    <a:pt x="7785" y="4941"/>
                    <a:pt x="7662" y="4712"/>
                    <a:pt x="7415" y="4750"/>
                  </a:cubicBezTo>
                  <a:cubicBezTo>
                    <a:pt x="7138" y="4827"/>
                    <a:pt x="7354" y="4750"/>
                    <a:pt x="7046" y="4445"/>
                  </a:cubicBezTo>
                  <a:cubicBezTo>
                    <a:pt x="6677" y="4178"/>
                    <a:pt x="6677" y="4560"/>
                    <a:pt x="6554" y="4331"/>
                  </a:cubicBezTo>
                  <a:cubicBezTo>
                    <a:pt x="6462" y="4102"/>
                    <a:pt x="6338" y="4216"/>
                    <a:pt x="6062" y="4407"/>
                  </a:cubicBezTo>
                  <a:cubicBezTo>
                    <a:pt x="5785" y="4522"/>
                    <a:pt x="6092" y="4407"/>
                    <a:pt x="5877" y="4636"/>
                  </a:cubicBezTo>
                  <a:cubicBezTo>
                    <a:pt x="5692" y="4827"/>
                    <a:pt x="5969" y="4712"/>
                    <a:pt x="5785" y="4827"/>
                  </a:cubicBezTo>
                  <a:cubicBezTo>
                    <a:pt x="5600" y="4979"/>
                    <a:pt x="5785" y="4979"/>
                    <a:pt x="6000" y="5094"/>
                  </a:cubicBezTo>
                  <a:cubicBezTo>
                    <a:pt x="6246" y="5170"/>
                    <a:pt x="6246" y="4979"/>
                    <a:pt x="6277" y="5056"/>
                  </a:cubicBezTo>
                  <a:cubicBezTo>
                    <a:pt x="6338" y="5170"/>
                    <a:pt x="6431" y="5208"/>
                    <a:pt x="6523" y="5056"/>
                  </a:cubicBezTo>
                  <a:cubicBezTo>
                    <a:pt x="6615" y="4865"/>
                    <a:pt x="6677" y="4865"/>
                    <a:pt x="6615" y="4979"/>
                  </a:cubicBezTo>
                  <a:cubicBezTo>
                    <a:pt x="6554" y="5094"/>
                    <a:pt x="6708" y="5094"/>
                    <a:pt x="7077" y="4979"/>
                  </a:cubicBezTo>
                  <a:cubicBezTo>
                    <a:pt x="7446" y="4941"/>
                    <a:pt x="7262" y="5094"/>
                    <a:pt x="6985" y="5094"/>
                  </a:cubicBezTo>
                  <a:cubicBezTo>
                    <a:pt x="6708" y="5170"/>
                    <a:pt x="6277" y="5285"/>
                    <a:pt x="6615" y="5399"/>
                  </a:cubicBezTo>
                  <a:cubicBezTo>
                    <a:pt x="6800" y="5514"/>
                    <a:pt x="7046" y="5399"/>
                    <a:pt x="7323" y="5361"/>
                  </a:cubicBezTo>
                  <a:close/>
                  <a:moveTo>
                    <a:pt x="8862" y="3606"/>
                  </a:moveTo>
                  <a:cubicBezTo>
                    <a:pt x="8738" y="3453"/>
                    <a:pt x="8492" y="3377"/>
                    <a:pt x="8523" y="3491"/>
                  </a:cubicBezTo>
                  <a:cubicBezTo>
                    <a:pt x="8585" y="3606"/>
                    <a:pt x="8615" y="3873"/>
                    <a:pt x="8862" y="3873"/>
                  </a:cubicBezTo>
                  <a:cubicBezTo>
                    <a:pt x="8954" y="3796"/>
                    <a:pt x="9015" y="3796"/>
                    <a:pt x="8862" y="3606"/>
                  </a:cubicBezTo>
                  <a:close/>
                  <a:moveTo>
                    <a:pt x="5908" y="4178"/>
                  </a:moveTo>
                  <a:cubicBezTo>
                    <a:pt x="6092" y="4178"/>
                    <a:pt x="6277" y="4025"/>
                    <a:pt x="6062" y="3911"/>
                  </a:cubicBezTo>
                  <a:cubicBezTo>
                    <a:pt x="5877" y="3758"/>
                    <a:pt x="6369" y="3758"/>
                    <a:pt x="6092" y="3606"/>
                  </a:cubicBezTo>
                  <a:cubicBezTo>
                    <a:pt x="5908" y="3491"/>
                    <a:pt x="5877" y="3567"/>
                    <a:pt x="5815" y="3682"/>
                  </a:cubicBezTo>
                  <a:cubicBezTo>
                    <a:pt x="5785" y="3796"/>
                    <a:pt x="5538" y="3453"/>
                    <a:pt x="5169" y="3873"/>
                  </a:cubicBezTo>
                  <a:cubicBezTo>
                    <a:pt x="4831" y="4178"/>
                    <a:pt x="4985" y="3987"/>
                    <a:pt x="4800" y="4178"/>
                  </a:cubicBezTo>
                  <a:cubicBezTo>
                    <a:pt x="4615" y="4407"/>
                    <a:pt x="4615" y="4102"/>
                    <a:pt x="4462" y="4331"/>
                  </a:cubicBezTo>
                  <a:cubicBezTo>
                    <a:pt x="4277" y="4522"/>
                    <a:pt x="4523" y="4407"/>
                    <a:pt x="4462" y="4522"/>
                  </a:cubicBezTo>
                  <a:cubicBezTo>
                    <a:pt x="4400" y="4560"/>
                    <a:pt x="4523" y="4560"/>
                    <a:pt x="4615" y="4522"/>
                  </a:cubicBezTo>
                  <a:cubicBezTo>
                    <a:pt x="4708" y="4407"/>
                    <a:pt x="4708" y="4560"/>
                    <a:pt x="4831" y="4522"/>
                  </a:cubicBezTo>
                  <a:cubicBezTo>
                    <a:pt x="4923" y="4522"/>
                    <a:pt x="4892" y="4331"/>
                    <a:pt x="4985" y="4522"/>
                  </a:cubicBezTo>
                  <a:cubicBezTo>
                    <a:pt x="5015" y="4712"/>
                    <a:pt x="5200" y="4712"/>
                    <a:pt x="5200" y="4445"/>
                  </a:cubicBezTo>
                  <a:cubicBezTo>
                    <a:pt x="5200" y="4216"/>
                    <a:pt x="5262" y="4712"/>
                    <a:pt x="5446" y="4293"/>
                  </a:cubicBezTo>
                  <a:cubicBezTo>
                    <a:pt x="5538" y="4025"/>
                    <a:pt x="5385" y="4178"/>
                    <a:pt x="5600" y="4025"/>
                  </a:cubicBezTo>
                  <a:cubicBezTo>
                    <a:pt x="5785" y="3911"/>
                    <a:pt x="5477" y="4293"/>
                    <a:pt x="5723" y="4331"/>
                  </a:cubicBezTo>
                  <a:cubicBezTo>
                    <a:pt x="6000" y="4407"/>
                    <a:pt x="5785" y="4178"/>
                    <a:pt x="5908" y="4178"/>
                  </a:cubicBezTo>
                  <a:close/>
                  <a:moveTo>
                    <a:pt x="7138" y="3071"/>
                  </a:moveTo>
                  <a:cubicBezTo>
                    <a:pt x="7262" y="3148"/>
                    <a:pt x="7138" y="3071"/>
                    <a:pt x="7415" y="3071"/>
                  </a:cubicBezTo>
                  <a:cubicBezTo>
                    <a:pt x="7692" y="3148"/>
                    <a:pt x="7877" y="3033"/>
                    <a:pt x="7600" y="2919"/>
                  </a:cubicBezTo>
                  <a:cubicBezTo>
                    <a:pt x="7262" y="2728"/>
                    <a:pt x="7262" y="2919"/>
                    <a:pt x="6985" y="2957"/>
                  </a:cubicBezTo>
                  <a:cubicBezTo>
                    <a:pt x="6708" y="3033"/>
                    <a:pt x="6708" y="3148"/>
                    <a:pt x="6892" y="3071"/>
                  </a:cubicBezTo>
                  <a:cubicBezTo>
                    <a:pt x="6954" y="3071"/>
                    <a:pt x="6954" y="3071"/>
                    <a:pt x="7138" y="3071"/>
                  </a:cubicBezTo>
                  <a:close/>
                  <a:moveTo>
                    <a:pt x="7354" y="3606"/>
                  </a:moveTo>
                  <a:cubicBezTo>
                    <a:pt x="7600" y="3567"/>
                    <a:pt x="7662" y="3453"/>
                    <a:pt x="7415" y="3377"/>
                  </a:cubicBezTo>
                  <a:cubicBezTo>
                    <a:pt x="7231" y="3377"/>
                    <a:pt x="7600" y="3377"/>
                    <a:pt x="7662" y="3262"/>
                  </a:cubicBezTo>
                  <a:cubicBezTo>
                    <a:pt x="7692" y="3148"/>
                    <a:pt x="7354" y="3224"/>
                    <a:pt x="7046" y="3262"/>
                  </a:cubicBezTo>
                  <a:cubicBezTo>
                    <a:pt x="6708" y="3338"/>
                    <a:pt x="6708" y="3377"/>
                    <a:pt x="6769" y="3567"/>
                  </a:cubicBezTo>
                  <a:cubicBezTo>
                    <a:pt x="6862" y="3758"/>
                    <a:pt x="7138" y="3682"/>
                    <a:pt x="7354" y="3606"/>
                  </a:cubicBezTo>
                  <a:close/>
                  <a:moveTo>
                    <a:pt x="10308" y="5094"/>
                  </a:moveTo>
                  <a:cubicBezTo>
                    <a:pt x="10462" y="5094"/>
                    <a:pt x="10585" y="5094"/>
                    <a:pt x="10554" y="4941"/>
                  </a:cubicBezTo>
                  <a:cubicBezTo>
                    <a:pt x="10492" y="4827"/>
                    <a:pt x="10492" y="4712"/>
                    <a:pt x="10585" y="4827"/>
                  </a:cubicBezTo>
                  <a:cubicBezTo>
                    <a:pt x="10677" y="4941"/>
                    <a:pt x="10677" y="4827"/>
                    <a:pt x="10585" y="4712"/>
                  </a:cubicBezTo>
                  <a:cubicBezTo>
                    <a:pt x="10492" y="4522"/>
                    <a:pt x="10646" y="4293"/>
                    <a:pt x="10400" y="4102"/>
                  </a:cubicBezTo>
                  <a:cubicBezTo>
                    <a:pt x="10185" y="3987"/>
                    <a:pt x="10277" y="4293"/>
                    <a:pt x="10185" y="4178"/>
                  </a:cubicBezTo>
                  <a:cubicBezTo>
                    <a:pt x="10031" y="4102"/>
                    <a:pt x="9938" y="4102"/>
                    <a:pt x="9815" y="4178"/>
                  </a:cubicBezTo>
                  <a:cubicBezTo>
                    <a:pt x="9662" y="4216"/>
                    <a:pt x="9846" y="4293"/>
                    <a:pt x="10031" y="4560"/>
                  </a:cubicBezTo>
                  <a:cubicBezTo>
                    <a:pt x="9600" y="4331"/>
                    <a:pt x="9846" y="4293"/>
                    <a:pt x="9600" y="4216"/>
                  </a:cubicBezTo>
                  <a:cubicBezTo>
                    <a:pt x="9385" y="4216"/>
                    <a:pt x="9415" y="4293"/>
                    <a:pt x="9569" y="4522"/>
                  </a:cubicBezTo>
                  <a:cubicBezTo>
                    <a:pt x="9723" y="4712"/>
                    <a:pt x="9569" y="4522"/>
                    <a:pt x="9477" y="4560"/>
                  </a:cubicBezTo>
                  <a:cubicBezTo>
                    <a:pt x="9415" y="4712"/>
                    <a:pt x="9231" y="4636"/>
                    <a:pt x="9323" y="4750"/>
                  </a:cubicBezTo>
                  <a:cubicBezTo>
                    <a:pt x="9385" y="4865"/>
                    <a:pt x="9938" y="4712"/>
                    <a:pt x="10123" y="4712"/>
                  </a:cubicBezTo>
                  <a:cubicBezTo>
                    <a:pt x="10277" y="4712"/>
                    <a:pt x="9754" y="4750"/>
                    <a:pt x="9846" y="4941"/>
                  </a:cubicBezTo>
                  <a:cubicBezTo>
                    <a:pt x="9938" y="5056"/>
                    <a:pt x="9846" y="5208"/>
                    <a:pt x="10031" y="5094"/>
                  </a:cubicBezTo>
                  <a:cubicBezTo>
                    <a:pt x="10123" y="5056"/>
                    <a:pt x="10123" y="5094"/>
                    <a:pt x="10308" y="5094"/>
                  </a:cubicBezTo>
                  <a:close/>
                  <a:moveTo>
                    <a:pt x="19169" y="19710"/>
                  </a:moveTo>
                  <a:cubicBezTo>
                    <a:pt x="19169" y="19596"/>
                    <a:pt x="19262" y="19596"/>
                    <a:pt x="19231" y="19596"/>
                  </a:cubicBezTo>
                  <a:cubicBezTo>
                    <a:pt x="19231" y="19519"/>
                    <a:pt x="19015" y="19596"/>
                    <a:pt x="18831" y="19519"/>
                  </a:cubicBezTo>
                  <a:cubicBezTo>
                    <a:pt x="18708" y="19481"/>
                    <a:pt x="18800" y="19214"/>
                    <a:pt x="18708" y="19405"/>
                  </a:cubicBezTo>
                  <a:cubicBezTo>
                    <a:pt x="18615" y="19596"/>
                    <a:pt x="18738" y="19481"/>
                    <a:pt x="18708" y="19596"/>
                  </a:cubicBezTo>
                  <a:cubicBezTo>
                    <a:pt x="18708" y="19634"/>
                    <a:pt x="18800" y="19596"/>
                    <a:pt x="18831" y="19634"/>
                  </a:cubicBezTo>
                  <a:cubicBezTo>
                    <a:pt x="18892" y="19710"/>
                    <a:pt x="18892" y="19634"/>
                    <a:pt x="19138" y="19748"/>
                  </a:cubicBezTo>
                  <a:cubicBezTo>
                    <a:pt x="19169" y="19825"/>
                    <a:pt x="19169" y="19825"/>
                    <a:pt x="19169" y="19710"/>
                  </a:cubicBezTo>
                  <a:close/>
                  <a:moveTo>
                    <a:pt x="19538" y="19825"/>
                  </a:moveTo>
                  <a:cubicBezTo>
                    <a:pt x="19538" y="19710"/>
                    <a:pt x="19600" y="19710"/>
                    <a:pt x="19600" y="19863"/>
                  </a:cubicBezTo>
                  <a:cubicBezTo>
                    <a:pt x="19538" y="20054"/>
                    <a:pt x="19600" y="20015"/>
                    <a:pt x="19692" y="19863"/>
                  </a:cubicBezTo>
                  <a:cubicBezTo>
                    <a:pt x="19785" y="19825"/>
                    <a:pt x="19877" y="19710"/>
                    <a:pt x="19785" y="19710"/>
                  </a:cubicBezTo>
                  <a:cubicBezTo>
                    <a:pt x="19692" y="19634"/>
                    <a:pt x="19631" y="19634"/>
                    <a:pt x="19692" y="19481"/>
                  </a:cubicBezTo>
                  <a:cubicBezTo>
                    <a:pt x="19692" y="19290"/>
                    <a:pt x="19631" y="19290"/>
                    <a:pt x="19538" y="19481"/>
                  </a:cubicBezTo>
                  <a:cubicBezTo>
                    <a:pt x="19446" y="19634"/>
                    <a:pt x="19354" y="19748"/>
                    <a:pt x="19415" y="19939"/>
                  </a:cubicBezTo>
                  <a:cubicBezTo>
                    <a:pt x="19446" y="20054"/>
                    <a:pt x="19508" y="20015"/>
                    <a:pt x="19538" y="19825"/>
                  </a:cubicBezTo>
                  <a:close/>
                  <a:moveTo>
                    <a:pt x="18800" y="18031"/>
                  </a:moveTo>
                  <a:cubicBezTo>
                    <a:pt x="18462" y="17993"/>
                    <a:pt x="18738" y="18107"/>
                    <a:pt x="18831" y="18222"/>
                  </a:cubicBezTo>
                  <a:cubicBezTo>
                    <a:pt x="18923" y="18336"/>
                    <a:pt x="19262" y="18527"/>
                    <a:pt x="19354" y="18413"/>
                  </a:cubicBezTo>
                  <a:cubicBezTo>
                    <a:pt x="19354" y="18260"/>
                    <a:pt x="19077" y="18107"/>
                    <a:pt x="18800" y="18031"/>
                  </a:cubicBezTo>
                  <a:close/>
                  <a:moveTo>
                    <a:pt x="20154" y="19061"/>
                  </a:moveTo>
                  <a:cubicBezTo>
                    <a:pt x="20308" y="18947"/>
                    <a:pt x="20308" y="19100"/>
                    <a:pt x="20585" y="19061"/>
                  </a:cubicBezTo>
                  <a:cubicBezTo>
                    <a:pt x="20892" y="18985"/>
                    <a:pt x="20585" y="19176"/>
                    <a:pt x="20862" y="19100"/>
                  </a:cubicBezTo>
                  <a:cubicBezTo>
                    <a:pt x="21138" y="19061"/>
                    <a:pt x="20708" y="19290"/>
                    <a:pt x="20708" y="19329"/>
                  </a:cubicBezTo>
                  <a:cubicBezTo>
                    <a:pt x="20708" y="19481"/>
                    <a:pt x="20862" y="19481"/>
                    <a:pt x="20954" y="19290"/>
                  </a:cubicBezTo>
                  <a:cubicBezTo>
                    <a:pt x="21046" y="19061"/>
                    <a:pt x="21077" y="19214"/>
                    <a:pt x="21138" y="19061"/>
                  </a:cubicBezTo>
                  <a:cubicBezTo>
                    <a:pt x="21231" y="18871"/>
                    <a:pt x="21292" y="18985"/>
                    <a:pt x="21231" y="19176"/>
                  </a:cubicBezTo>
                  <a:cubicBezTo>
                    <a:pt x="21200" y="19329"/>
                    <a:pt x="21138" y="19481"/>
                    <a:pt x="21231" y="19329"/>
                  </a:cubicBezTo>
                  <a:cubicBezTo>
                    <a:pt x="21385" y="19214"/>
                    <a:pt x="21292" y="19481"/>
                    <a:pt x="21415" y="19481"/>
                  </a:cubicBezTo>
                  <a:cubicBezTo>
                    <a:pt x="21600" y="19481"/>
                    <a:pt x="21477" y="19405"/>
                    <a:pt x="21569" y="19100"/>
                  </a:cubicBezTo>
                  <a:cubicBezTo>
                    <a:pt x="21600" y="18794"/>
                    <a:pt x="21385" y="19100"/>
                    <a:pt x="21508" y="18871"/>
                  </a:cubicBezTo>
                  <a:cubicBezTo>
                    <a:pt x="21600" y="18680"/>
                    <a:pt x="21415" y="18794"/>
                    <a:pt x="21323" y="18985"/>
                  </a:cubicBezTo>
                  <a:cubicBezTo>
                    <a:pt x="21292" y="19176"/>
                    <a:pt x="21292" y="18871"/>
                    <a:pt x="21385" y="18756"/>
                  </a:cubicBezTo>
                  <a:cubicBezTo>
                    <a:pt x="21508" y="18680"/>
                    <a:pt x="21508" y="18565"/>
                    <a:pt x="21415" y="18642"/>
                  </a:cubicBezTo>
                  <a:cubicBezTo>
                    <a:pt x="21323" y="18680"/>
                    <a:pt x="21200" y="18565"/>
                    <a:pt x="21323" y="18451"/>
                  </a:cubicBezTo>
                  <a:cubicBezTo>
                    <a:pt x="21415" y="18260"/>
                    <a:pt x="21292" y="18146"/>
                    <a:pt x="21046" y="18260"/>
                  </a:cubicBezTo>
                  <a:cubicBezTo>
                    <a:pt x="20800" y="18336"/>
                    <a:pt x="20985" y="18146"/>
                    <a:pt x="20862" y="18222"/>
                  </a:cubicBezTo>
                  <a:cubicBezTo>
                    <a:pt x="20708" y="18260"/>
                    <a:pt x="20708" y="18031"/>
                    <a:pt x="20800" y="18031"/>
                  </a:cubicBezTo>
                  <a:cubicBezTo>
                    <a:pt x="20892" y="18031"/>
                    <a:pt x="20769" y="17802"/>
                    <a:pt x="20615" y="18031"/>
                  </a:cubicBezTo>
                  <a:cubicBezTo>
                    <a:pt x="20492" y="18222"/>
                    <a:pt x="20585" y="17917"/>
                    <a:pt x="20677" y="17688"/>
                  </a:cubicBezTo>
                  <a:cubicBezTo>
                    <a:pt x="20677" y="17688"/>
                    <a:pt x="20800" y="17459"/>
                    <a:pt x="20862" y="17344"/>
                  </a:cubicBezTo>
                  <a:cubicBezTo>
                    <a:pt x="20892" y="17268"/>
                    <a:pt x="20862" y="17153"/>
                    <a:pt x="20677" y="17268"/>
                  </a:cubicBezTo>
                  <a:cubicBezTo>
                    <a:pt x="20492" y="17382"/>
                    <a:pt x="20585" y="17497"/>
                    <a:pt x="20492" y="17573"/>
                  </a:cubicBezTo>
                  <a:cubicBezTo>
                    <a:pt x="20400" y="17611"/>
                    <a:pt x="20308" y="18031"/>
                    <a:pt x="20154" y="18413"/>
                  </a:cubicBezTo>
                  <a:cubicBezTo>
                    <a:pt x="20000" y="18680"/>
                    <a:pt x="20092" y="18451"/>
                    <a:pt x="20000" y="18565"/>
                  </a:cubicBezTo>
                  <a:cubicBezTo>
                    <a:pt x="19908" y="18680"/>
                    <a:pt x="19908" y="18680"/>
                    <a:pt x="20062" y="18680"/>
                  </a:cubicBezTo>
                  <a:cubicBezTo>
                    <a:pt x="20215" y="18756"/>
                    <a:pt x="19815" y="18871"/>
                    <a:pt x="19908" y="18985"/>
                  </a:cubicBezTo>
                  <a:cubicBezTo>
                    <a:pt x="19969" y="19061"/>
                    <a:pt x="19969" y="19100"/>
                    <a:pt x="20154" y="19061"/>
                  </a:cubicBezTo>
                  <a:close/>
                  <a:moveTo>
                    <a:pt x="11169" y="18451"/>
                  </a:moveTo>
                  <a:cubicBezTo>
                    <a:pt x="11200" y="18451"/>
                    <a:pt x="11169" y="18222"/>
                    <a:pt x="11200" y="18260"/>
                  </a:cubicBezTo>
                  <a:cubicBezTo>
                    <a:pt x="11262" y="18260"/>
                    <a:pt x="11262" y="18336"/>
                    <a:pt x="11292" y="18451"/>
                  </a:cubicBezTo>
                  <a:cubicBezTo>
                    <a:pt x="11292" y="18642"/>
                    <a:pt x="11446" y="18527"/>
                    <a:pt x="11477" y="18642"/>
                  </a:cubicBezTo>
                  <a:cubicBezTo>
                    <a:pt x="11538" y="18680"/>
                    <a:pt x="11538" y="18527"/>
                    <a:pt x="11723" y="18642"/>
                  </a:cubicBezTo>
                  <a:cubicBezTo>
                    <a:pt x="11908" y="18680"/>
                    <a:pt x="11815" y="18794"/>
                    <a:pt x="11877" y="18756"/>
                  </a:cubicBezTo>
                  <a:cubicBezTo>
                    <a:pt x="11969" y="18680"/>
                    <a:pt x="12000" y="18947"/>
                    <a:pt x="12092" y="18794"/>
                  </a:cubicBezTo>
                  <a:cubicBezTo>
                    <a:pt x="12277" y="18756"/>
                    <a:pt x="12185" y="18871"/>
                    <a:pt x="12338" y="18794"/>
                  </a:cubicBezTo>
                  <a:cubicBezTo>
                    <a:pt x="12462" y="18794"/>
                    <a:pt x="12369" y="18871"/>
                    <a:pt x="12523" y="18871"/>
                  </a:cubicBezTo>
                  <a:cubicBezTo>
                    <a:pt x="12554" y="18871"/>
                    <a:pt x="12554" y="18871"/>
                    <a:pt x="12554" y="18871"/>
                  </a:cubicBezTo>
                  <a:cubicBezTo>
                    <a:pt x="12615" y="18794"/>
                    <a:pt x="12615" y="18756"/>
                    <a:pt x="12615" y="18680"/>
                  </a:cubicBezTo>
                  <a:cubicBezTo>
                    <a:pt x="12646" y="18642"/>
                    <a:pt x="12738" y="18565"/>
                    <a:pt x="12708" y="18680"/>
                  </a:cubicBezTo>
                  <a:cubicBezTo>
                    <a:pt x="12646" y="18756"/>
                    <a:pt x="12738" y="18680"/>
                    <a:pt x="12800" y="18565"/>
                  </a:cubicBezTo>
                  <a:cubicBezTo>
                    <a:pt x="12800" y="18413"/>
                    <a:pt x="12862" y="18527"/>
                    <a:pt x="12800" y="18565"/>
                  </a:cubicBezTo>
                  <a:cubicBezTo>
                    <a:pt x="12738" y="18680"/>
                    <a:pt x="12800" y="18680"/>
                    <a:pt x="12862" y="18642"/>
                  </a:cubicBezTo>
                  <a:cubicBezTo>
                    <a:pt x="12954" y="18565"/>
                    <a:pt x="12862" y="18451"/>
                    <a:pt x="12892" y="18451"/>
                  </a:cubicBezTo>
                  <a:cubicBezTo>
                    <a:pt x="12954" y="18413"/>
                    <a:pt x="13046" y="18527"/>
                    <a:pt x="13138" y="18527"/>
                  </a:cubicBezTo>
                  <a:cubicBezTo>
                    <a:pt x="13231" y="18527"/>
                    <a:pt x="13169" y="18565"/>
                    <a:pt x="13262" y="18527"/>
                  </a:cubicBezTo>
                  <a:cubicBezTo>
                    <a:pt x="13354" y="18527"/>
                    <a:pt x="13323" y="18794"/>
                    <a:pt x="13446" y="18871"/>
                  </a:cubicBezTo>
                  <a:cubicBezTo>
                    <a:pt x="13538" y="18947"/>
                    <a:pt x="13723" y="18794"/>
                    <a:pt x="13631" y="18985"/>
                  </a:cubicBezTo>
                  <a:cubicBezTo>
                    <a:pt x="13631" y="19061"/>
                    <a:pt x="13692" y="19100"/>
                    <a:pt x="13723" y="19176"/>
                  </a:cubicBezTo>
                  <a:cubicBezTo>
                    <a:pt x="13785" y="19214"/>
                    <a:pt x="13692" y="19290"/>
                    <a:pt x="13723" y="19329"/>
                  </a:cubicBezTo>
                  <a:cubicBezTo>
                    <a:pt x="13785" y="19405"/>
                    <a:pt x="13723" y="19329"/>
                    <a:pt x="13785" y="19329"/>
                  </a:cubicBezTo>
                  <a:cubicBezTo>
                    <a:pt x="13815" y="19405"/>
                    <a:pt x="13723" y="19329"/>
                    <a:pt x="13723" y="19481"/>
                  </a:cubicBezTo>
                  <a:cubicBezTo>
                    <a:pt x="13723" y="19596"/>
                    <a:pt x="13877" y="19481"/>
                    <a:pt x="13877" y="19596"/>
                  </a:cubicBezTo>
                  <a:cubicBezTo>
                    <a:pt x="13877" y="19634"/>
                    <a:pt x="13938" y="19596"/>
                    <a:pt x="14031" y="19634"/>
                  </a:cubicBezTo>
                  <a:cubicBezTo>
                    <a:pt x="14123" y="19710"/>
                    <a:pt x="14246" y="19710"/>
                    <a:pt x="14338" y="19710"/>
                  </a:cubicBezTo>
                  <a:cubicBezTo>
                    <a:pt x="14431" y="19710"/>
                    <a:pt x="14492" y="19710"/>
                    <a:pt x="14492" y="19748"/>
                  </a:cubicBezTo>
                  <a:cubicBezTo>
                    <a:pt x="14492" y="19825"/>
                    <a:pt x="14523" y="19748"/>
                    <a:pt x="14615" y="19748"/>
                  </a:cubicBezTo>
                  <a:cubicBezTo>
                    <a:pt x="14708" y="19748"/>
                    <a:pt x="14769" y="20054"/>
                    <a:pt x="14800" y="20054"/>
                  </a:cubicBezTo>
                  <a:cubicBezTo>
                    <a:pt x="14862" y="20015"/>
                    <a:pt x="14862" y="20015"/>
                    <a:pt x="14862" y="20130"/>
                  </a:cubicBezTo>
                  <a:cubicBezTo>
                    <a:pt x="14862" y="20168"/>
                    <a:pt x="14954" y="20244"/>
                    <a:pt x="14954" y="20283"/>
                  </a:cubicBezTo>
                  <a:cubicBezTo>
                    <a:pt x="14954" y="20359"/>
                    <a:pt x="14862" y="20244"/>
                    <a:pt x="14862" y="20283"/>
                  </a:cubicBezTo>
                  <a:cubicBezTo>
                    <a:pt x="14800" y="20283"/>
                    <a:pt x="14892" y="20397"/>
                    <a:pt x="14862" y="20397"/>
                  </a:cubicBezTo>
                  <a:cubicBezTo>
                    <a:pt x="14800" y="20473"/>
                    <a:pt x="14708" y="20283"/>
                    <a:pt x="14677" y="20359"/>
                  </a:cubicBezTo>
                  <a:cubicBezTo>
                    <a:pt x="14615" y="20397"/>
                    <a:pt x="14677" y="20283"/>
                    <a:pt x="14615" y="20283"/>
                  </a:cubicBezTo>
                  <a:cubicBezTo>
                    <a:pt x="14585" y="20283"/>
                    <a:pt x="14677" y="20244"/>
                    <a:pt x="14585" y="20244"/>
                  </a:cubicBezTo>
                  <a:cubicBezTo>
                    <a:pt x="14523" y="20244"/>
                    <a:pt x="14585" y="20130"/>
                    <a:pt x="14523" y="20130"/>
                  </a:cubicBezTo>
                  <a:cubicBezTo>
                    <a:pt x="14492" y="20130"/>
                    <a:pt x="14492" y="20054"/>
                    <a:pt x="14431" y="20054"/>
                  </a:cubicBezTo>
                  <a:cubicBezTo>
                    <a:pt x="14431" y="20130"/>
                    <a:pt x="14523" y="20168"/>
                    <a:pt x="14585" y="20283"/>
                  </a:cubicBezTo>
                  <a:cubicBezTo>
                    <a:pt x="14585" y="20473"/>
                    <a:pt x="14431" y="20473"/>
                    <a:pt x="14431" y="20702"/>
                  </a:cubicBezTo>
                  <a:cubicBezTo>
                    <a:pt x="14492" y="20931"/>
                    <a:pt x="14431" y="20931"/>
                    <a:pt x="14308" y="21084"/>
                  </a:cubicBezTo>
                  <a:cubicBezTo>
                    <a:pt x="14308" y="21122"/>
                    <a:pt x="14246" y="21122"/>
                    <a:pt x="14246" y="21199"/>
                  </a:cubicBezTo>
                  <a:cubicBezTo>
                    <a:pt x="14246" y="21237"/>
                    <a:pt x="14246" y="21237"/>
                    <a:pt x="14246" y="21237"/>
                  </a:cubicBezTo>
                  <a:cubicBezTo>
                    <a:pt x="14338" y="21313"/>
                    <a:pt x="14246" y="21351"/>
                    <a:pt x="14154" y="21351"/>
                  </a:cubicBezTo>
                  <a:cubicBezTo>
                    <a:pt x="14062" y="21351"/>
                    <a:pt x="14123" y="21466"/>
                    <a:pt x="14154" y="21466"/>
                  </a:cubicBezTo>
                  <a:cubicBezTo>
                    <a:pt x="14246" y="21466"/>
                    <a:pt x="14246" y="21542"/>
                    <a:pt x="14246" y="21466"/>
                  </a:cubicBezTo>
                  <a:cubicBezTo>
                    <a:pt x="14308" y="21428"/>
                    <a:pt x="14338" y="21428"/>
                    <a:pt x="14400" y="21428"/>
                  </a:cubicBezTo>
                  <a:cubicBezTo>
                    <a:pt x="14431" y="21351"/>
                    <a:pt x="14492" y="21199"/>
                    <a:pt x="14677" y="21237"/>
                  </a:cubicBezTo>
                  <a:cubicBezTo>
                    <a:pt x="14892" y="21313"/>
                    <a:pt x="14769" y="21237"/>
                    <a:pt x="14769" y="21199"/>
                  </a:cubicBezTo>
                  <a:cubicBezTo>
                    <a:pt x="14800" y="21199"/>
                    <a:pt x="14862" y="21122"/>
                    <a:pt x="14954" y="21122"/>
                  </a:cubicBezTo>
                  <a:cubicBezTo>
                    <a:pt x="15046" y="21122"/>
                    <a:pt x="15108" y="21122"/>
                    <a:pt x="15108" y="21122"/>
                  </a:cubicBezTo>
                  <a:cubicBezTo>
                    <a:pt x="15108" y="21084"/>
                    <a:pt x="15138" y="21084"/>
                    <a:pt x="15138" y="21084"/>
                  </a:cubicBezTo>
                  <a:cubicBezTo>
                    <a:pt x="15046" y="21008"/>
                    <a:pt x="15046" y="21008"/>
                    <a:pt x="15046" y="21008"/>
                  </a:cubicBezTo>
                  <a:cubicBezTo>
                    <a:pt x="15015" y="21008"/>
                    <a:pt x="14892" y="21008"/>
                    <a:pt x="14954" y="20893"/>
                  </a:cubicBezTo>
                  <a:cubicBezTo>
                    <a:pt x="15015" y="20779"/>
                    <a:pt x="15046" y="20817"/>
                    <a:pt x="15046" y="20779"/>
                  </a:cubicBezTo>
                  <a:cubicBezTo>
                    <a:pt x="15108" y="20702"/>
                    <a:pt x="15200" y="20702"/>
                    <a:pt x="15323" y="20664"/>
                  </a:cubicBezTo>
                  <a:cubicBezTo>
                    <a:pt x="15477" y="20588"/>
                    <a:pt x="15415" y="20588"/>
                    <a:pt x="15508" y="20664"/>
                  </a:cubicBezTo>
                  <a:cubicBezTo>
                    <a:pt x="15662" y="20779"/>
                    <a:pt x="15600" y="20664"/>
                    <a:pt x="15662" y="20588"/>
                  </a:cubicBezTo>
                  <a:cubicBezTo>
                    <a:pt x="15754" y="20550"/>
                    <a:pt x="15785" y="20473"/>
                    <a:pt x="15877" y="20397"/>
                  </a:cubicBezTo>
                  <a:cubicBezTo>
                    <a:pt x="15969" y="20283"/>
                    <a:pt x="16123" y="20168"/>
                    <a:pt x="16185" y="20168"/>
                  </a:cubicBezTo>
                  <a:cubicBezTo>
                    <a:pt x="16185" y="20244"/>
                    <a:pt x="16215" y="20168"/>
                    <a:pt x="16277" y="20168"/>
                  </a:cubicBezTo>
                  <a:cubicBezTo>
                    <a:pt x="16954" y="20168"/>
                    <a:pt x="16954" y="20168"/>
                    <a:pt x="16954" y="20168"/>
                  </a:cubicBezTo>
                  <a:cubicBezTo>
                    <a:pt x="16954" y="20054"/>
                    <a:pt x="16954" y="20054"/>
                    <a:pt x="17015" y="20054"/>
                  </a:cubicBezTo>
                  <a:cubicBezTo>
                    <a:pt x="17077" y="20130"/>
                    <a:pt x="17077" y="20054"/>
                    <a:pt x="17077" y="20054"/>
                  </a:cubicBezTo>
                  <a:cubicBezTo>
                    <a:pt x="17108" y="20130"/>
                    <a:pt x="17108" y="20015"/>
                    <a:pt x="17169" y="20015"/>
                  </a:cubicBezTo>
                  <a:cubicBezTo>
                    <a:pt x="17200" y="20015"/>
                    <a:pt x="17077" y="20015"/>
                    <a:pt x="17169" y="19939"/>
                  </a:cubicBezTo>
                  <a:cubicBezTo>
                    <a:pt x="17262" y="19825"/>
                    <a:pt x="17169" y="19863"/>
                    <a:pt x="17262" y="19825"/>
                  </a:cubicBezTo>
                  <a:cubicBezTo>
                    <a:pt x="17292" y="19748"/>
                    <a:pt x="17200" y="19710"/>
                    <a:pt x="17292" y="19596"/>
                  </a:cubicBezTo>
                  <a:cubicBezTo>
                    <a:pt x="17354" y="19519"/>
                    <a:pt x="17262" y="19519"/>
                    <a:pt x="17354" y="19405"/>
                  </a:cubicBezTo>
                  <a:cubicBezTo>
                    <a:pt x="17385" y="19290"/>
                    <a:pt x="17477" y="19100"/>
                    <a:pt x="17477" y="19100"/>
                  </a:cubicBezTo>
                  <a:cubicBezTo>
                    <a:pt x="17477" y="19100"/>
                    <a:pt x="17538" y="19100"/>
                    <a:pt x="17538" y="19176"/>
                  </a:cubicBezTo>
                  <a:cubicBezTo>
                    <a:pt x="17538" y="19214"/>
                    <a:pt x="17569" y="19214"/>
                    <a:pt x="17631" y="19214"/>
                  </a:cubicBezTo>
                  <a:cubicBezTo>
                    <a:pt x="17662" y="19176"/>
                    <a:pt x="17723" y="19100"/>
                    <a:pt x="17754" y="19214"/>
                  </a:cubicBezTo>
                  <a:cubicBezTo>
                    <a:pt x="17846" y="19290"/>
                    <a:pt x="17846" y="19290"/>
                    <a:pt x="17846" y="19405"/>
                  </a:cubicBezTo>
                  <a:cubicBezTo>
                    <a:pt x="17846" y="19481"/>
                    <a:pt x="17846" y="19748"/>
                    <a:pt x="17846" y="19825"/>
                  </a:cubicBezTo>
                  <a:cubicBezTo>
                    <a:pt x="17846" y="19863"/>
                    <a:pt x="17815" y="19863"/>
                    <a:pt x="17846" y="19863"/>
                  </a:cubicBezTo>
                  <a:cubicBezTo>
                    <a:pt x="17908" y="19939"/>
                    <a:pt x="17908" y="19939"/>
                    <a:pt x="17908" y="19939"/>
                  </a:cubicBezTo>
                  <a:cubicBezTo>
                    <a:pt x="17938" y="19939"/>
                    <a:pt x="17938" y="19939"/>
                    <a:pt x="17938" y="20015"/>
                  </a:cubicBezTo>
                  <a:cubicBezTo>
                    <a:pt x="17938" y="20054"/>
                    <a:pt x="17938" y="20130"/>
                    <a:pt x="18000" y="20130"/>
                  </a:cubicBezTo>
                  <a:cubicBezTo>
                    <a:pt x="18185" y="20244"/>
                    <a:pt x="18277" y="20130"/>
                    <a:pt x="18462" y="20015"/>
                  </a:cubicBezTo>
                  <a:cubicBezTo>
                    <a:pt x="18646" y="19863"/>
                    <a:pt x="18431" y="20054"/>
                    <a:pt x="18738" y="20015"/>
                  </a:cubicBezTo>
                  <a:cubicBezTo>
                    <a:pt x="18985" y="20015"/>
                    <a:pt x="18708" y="20054"/>
                    <a:pt x="18523" y="20168"/>
                  </a:cubicBezTo>
                  <a:cubicBezTo>
                    <a:pt x="18338" y="20283"/>
                    <a:pt x="18185" y="20550"/>
                    <a:pt x="18277" y="20779"/>
                  </a:cubicBezTo>
                  <a:cubicBezTo>
                    <a:pt x="18369" y="21008"/>
                    <a:pt x="18523" y="20817"/>
                    <a:pt x="18646" y="20550"/>
                  </a:cubicBezTo>
                  <a:cubicBezTo>
                    <a:pt x="18831" y="20283"/>
                    <a:pt x="18831" y="20550"/>
                    <a:pt x="19077" y="20283"/>
                  </a:cubicBezTo>
                  <a:cubicBezTo>
                    <a:pt x="19262" y="20130"/>
                    <a:pt x="19538" y="20168"/>
                    <a:pt x="19446" y="20054"/>
                  </a:cubicBezTo>
                  <a:cubicBezTo>
                    <a:pt x="19354" y="19939"/>
                    <a:pt x="19323" y="19825"/>
                    <a:pt x="19231" y="19863"/>
                  </a:cubicBezTo>
                  <a:cubicBezTo>
                    <a:pt x="19138" y="19939"/>
                    <a:pt x="18800" y="19825"/>
                    <a:pt x="18800" y="19748"/>
                  </a:cubicBezTo>
                  <a:cubicBezTo>
                    <a:pt x="18831" y="19634"/>
                    <a:pt x="18646" y="19748"/>
                    <a:pt x="18615" y="19481"/>
                  </a:cubicBezTo>
                  <a:cubicBezTo>
                    <a:pt x="18523" y="19100"/>
                    <a:pt x="18708" y="18871"/>
                    <a:pt x="18523" y="18947"/>
                  </a:cubicBezTo>
                  <a:cubicBezTo>
                    <a:pt x="18246" y="19061"/>
                    <a:pt x="18431" y="18947"/>
                    <a:pt x="18615" y="18756"/>
                  </a:cubicBezTo>
                  <a:cubicBezTo>
                    <a:pt x="18738" y="18642"/>
                    <a:pt x="18800" y="18527"/>
                    <a:pt x="18615" y="18413"/>
                  </a:cubicBezTo>
                  <a:cubicBezTo>
                    <a:pt x="18462" y="18222"/>
                    <a:pt x="17662" y="18527"/>
                    <a:pt x="17477" y="18794"/>
                  </a:cubicBezTo>
                  <a:cubicBezTo>
                    <a:pt x="17262" y="19329"/>
                    <a:pt x="16954" y="19519"/>
                    <a:pt x="17108" y="19329"/>
                  </a:cubicBezTo>
                  <a:cubicBezTo>
                    <a:pt x="17262" y="19176"/>
                    <a:pt x="17477" y="18527"/>
                    <a:pt x="17815" y="18336"/>
                  </a:cubicBezTo>
                  <a:cubicBezTo>
                    <a:pt x="18246" y="18146"/>
                    <a:pt x="17754" y="17993"/>
                    <a:pt x="18431" y="17878"/>
                  </a:cubicBezTo>
                  <a:cubicBezTo>
                    <a:pt x="19262" y="17688"/>
                    <a:pt x="19415" y="18260"/>
                    <a:pt x="19969" y="17611"/>
                  </a:cubicBezTo>
                  <a:cubicBezTo>
                    <a:pt x="20492" y="17039"/>
                    <a:pt x="20400" y="17497"/>
                    <a:pt x="20523" y="17268"/>
                  </a:cubicBezTo>
                  <a:cubicBezTo>
                    <a:pt x="20708" y="17039"/>
                    <a:pt x="20892" y="17077"/>
                    <a:pt x="20769" y="16810"/>
                  </a:cubicBezTo>
                  <a:cubicBezTo>
                    <a:pt x="20677" y="16505"/>
                    <a:pt x="20862" y="16657"/>
                    <a:pt x="20769" y="16428"/>
                  </a:cubicBezTo>
                  <a:cubicBezTo>
                    <a:pt x="20677" y="16199"/>
                    <a:pt x="20585" y="16390"/>
                    <a:pt x="20431" y="16161"/>
                  </a:cubicBezTo>
                  <a:cubicBezTo>
                    <a:pt x="20308" y="15894"/>
                    <a:pt x="20154" y="16085"/>
                    <a:pt x="19908" y="16314"/>
                  </a:cubicBezTo>
                  <a:cubicBezTo>
                    <a:pt x="19631" y="16543"/>
                    <a:pt x="19600" y="16276"/>
                    <a:pt x="19815" y="16199"/>
                  </a:cubicBezTo>
                  <a:cubicBezTo>
                    <a:pt x="20062" y="16161"/>
                    <a:pt x="20000" y="16008"/>
                    <a:pt x="20246" y="15970"/>
                  </a:cubicBezTo>
                  <a:cubicBezTo>
                    <a:pt x="20492" y="15894"/>
                    <a:pt x="20400" y="15779"/>
                    <a:pt x="20154" y="15741"/>
                  </a:cubicBezTo>
                  <a:cubicBezTo>
                    <a:pt x="19908" y="15741"/>
                    <a:pt x="20092" y="15627"/>
                    <a:pt x="19815" y="15550"/>
                  </a:cubicBezTo>
                  <a:cubicBezTo>
                    <a:pt x="19538" y="15474"/>
                    <a:pt x="19785" y="15360"/>
                    <a:pt x="19600" y="15245"/>
                  </a:cubicBezTo>
                  <a:cubicBezTo>
                    <a:pt x="19415" y="15131"/>
                    <a:pt x="19262" y="15016"/>
                    <a:pt x="19415" y="14787"/>
                  </a:cubicBezTo>
                  <a:cubicBezTo>
                    <a:pt x="19508" y="14482"/>
                    <a:pt x="19138" y="14596"/>
                    <a:pt x="19262" y="14406"/>
                  </a:cubicBezTo>
                  <a:cubicBezTo>
                    <a:pt x="19354" y="14253"/>
                    <a:pt x="19138" y="14253"/>
                    <a:pt x="19077" y="13948"/>
                  </a:cubicBezTo>
                  <a:cubicBezTo>
                    <a:pt x="19077" y="13719"/>
                    <a:pt x="19015" y="13871"/>
                    <a:pt x="18985" y="13719"/>
                  </a:cubicBezTo>
                  <a:cubicBezTo>
                    <a:pt x="18923" y="13490"/>
                    <a:pt x="18892" y="13642"/>
                    <a:pt x="18738" y="13299"/>
                  </a:cubicBezTo>
                  <a:cubicBezTo>
                    <a:pt x="18615" y="12955"/>
                    <a:pt x="18615" y="13070"/>
                    <a:pt x="18462" y="13299"/>
                  </a:cubicBezTo>
                  <a:cubicBezTo>
                    <a:pt x="18338" y="13490"/>
                    <a:pt x="18431" y="13871"/>
                    <a:pt x="18246" y="13833"/>
                  </a:cubicBezTo>
                  <a:cubicBezTo>
                    <a:pt x="18000" y="13757"/>
                    <a:pt x="18246" y="13871"/>
                    <a:pt x="18000" y="14024"/>
                  </a:cubicBezTo>
                  <a:cubicBezTo>
                    <a:pt x="17723" y="14138"/>
                    <a:pt x="17815" y="13757"/>
                    <a:pt x="17538" y="13757"/>
                  </a:cubicBezTo>
                  <a:cubicBezTo>
                    <a:pt x="17292" y="13757"/>
                    <a:pt x="17569" y="13642"/>
                    <a:pt x="17446" y="13604"/>
                  </a:cubicBezTo>
                  <a:cubicBezTo>
                    <a:pt x="17292" y="13490"/>
                    <a:pt x="17477" y="13490"/>
                    <a:pt x="17385" y="13223"/>
                  </a:cubicBezTo>
                  <a:cubicBezTo>
                    <a:pt x="17292" y="13070"/>
                    <a:pt x="17538" y="12803"/>
                    <a:pt x="17446" y="12688"/>
                  </a:cubicBezTo>
                  <a:cubicBezTo>
                    <a:pt x="17354" y="12574"/>
                    <a:pt x="17354" y="12879"/>
                    <a:pt x="17292" y="12765"/>
                  </a:cubicBezTo>
                  <a:cubicBezTo>
                    <a:pt x="17262" y="12650"/>
                    <a:pt x="16923" y="12650"/>
                    <a:pt x="16923" y="12536"/>
                  </a:cubicBezTo>
                  <a:cubicBezTo>
                    <a:pt x="16954" y="12345"/>
                    <a:pt x="16769" y="12269"/>
                    <a:pt x="16554" y="12040"/>
                  </a:cubicBezTo>
                  <a:cubicBezTo>
                    <a:pt x="16185" y="11734"/>
                    <a:pt x="16492" y="12421"/>
                    <a:pt x="15662" y="11925"/>
                  </a:cubicBezTo>
                  <a:cubicBezTo>
                    <a:pt x="15292" y="11734"/>
                    <a:pt x="15292" y="12269"/>
                    <a:pt x="15385" y="12345"/>
                  </a:cubicBezTo>
                  <a:cubicBezTo>
                    <a:pt x="15477" y="12459"/>
                    <a:pt x="15415" y="12650"/>
                    <a:pt x="15385" y="12765"/>
                  </a:cubicBezTo>
                  <a:cubicBezTo>
                    <a:pt x="15292" y="12879"/>
                    <a:pt x="15385" y="12803"/>
                    <a:pt x="15477" y="13108"/>
                  </a:cubicBezTo>
                  <a:cubicBezTo>
                    <a:pt x="15569" y="13337"/>
                    <a:pt x="15477" y="13337"/>
                    <a:pt x="15415" y="13528"/>
                  </a:cubicBezTo>
                  <a:cubicBezTo>
                    <a:pt x="15385" y="13719"/>
                    <a:pt x="15292" y="13604"/>
                    <a:pt x="15231" y="13833"/>
                  </a:cubicBezTo>
                  <a:cubicBezTo>
                    <a:pt x="15200" y="14062"/>
                    <a:pt x="15569" y="13948"/>
                    <a:pt x="15692" y="14596"/>
                  </a:cubicBezTo>
                  <a:cubicBezTo>
                    <a:pt x="15846" y="15245"/>
                    <a:pt x="15385" y="15627"/>
                    <a:pt x="15108" y="15741"/>
                  </a:cubicBezTo>
                  <a:cubicBezTo>
                    <a:pt x="14769" y="15894"/>
                    <a:pt x="15108" y="15894"/>
                    <a:pt x="15108" y="16276"/>
                  </a:cubicBezTo>
                  <a:cubicBezTo>
                    <a:pt x="15108" y="16543"/>
                    <a:pt x="15323" y="16962"/>
                    <a:pt x="15200" y="17039"/>
                  </a:cubicBezTo>
                  <a:cubicBezTo>
                    <a:pt x="15046" y="17153"/>
                    <a:pt x="15292" y="17459"/>
                    <a:pt x="15108" y="17268"/>
                  </a:cubicBezTo>
                  <a:cubicBezTo>
                    <a:pt x="14862" y="17077"/>
                    <a:pt x="15046" y="17611"/>
                    <a:pt x="14862" y="17459"/>
                  </a:cubicBezTo>
                  <a:cubicBezTo>
                    <a:pt x="14677" y="17268"/>
                    <a:pt x="14800" y="17191"/>
                    <a:pt x="14431" y="16810"/>
                  </a:cubicBezTo>
                  <a:cubicBezTo>
                    <a:pt x="14215" y="16543"/>
                    <a:pt x="14400" y="16390"/>
                    <a:pt x="14308" y="16161"/>
                  </a:cubicBezTo>
                  <a:cubicBezTo>
                    <a:pt x="14215" y="15779"/>
                    <a:pt x="14492" y="15665"/>
                    <a:pt x="14215" y="15627"/>
                  </a:cubicBezTo>
                  <a:cubicBezTo>
                    <a:pt x="13723" y="15436"/>
                    <a:pt x="13723" y="15627"/>
                    <a:pt x="13631" y="15550"/>
                  </a:cubicBezTo>
                  <a:cubicBezTo>
                    <a:pt x="13508" y="15474"/>
                    <a:pt x="13600" y="15360"/>
                    <a:pt x="13169" y="15245"/>
                  </a:cubicBezTo>
                  <a:cubicBezTo>
                    <a:pt x="12738" y="15093"/>
                    <a:pt x="13231" y="15016"/>
                    <a:pt x="12554" y="14711"/>
                  </a:cubicBezTo>
                  <a:cubicBezTo>
                    <a:pt x="11908" y="14367"/>
                    <a:pt x="11815" y="15016"/>
                    <a:pt x="11815" y="14596"/>
                  </a:cubicBezTo>
                  <a:cubicBezTo>
                    <a:pt x="11815" y="14177"/>
                    <a:pt x="11723" y="14253"/>
                    <a:pt x="11662" y="13948"/>
                  </a:cubicBezTo>
                  <a:cubicBezTo>
                    <a:pt x="11662" y="13719"/>
                    <a:pt x="11292" y="14062"/>
                    <a:pt x="11262" y="13528"/>
                  </a:cubicBezTo>
                  <a:cubicBezTo>
                    <a:pt x="11200" y="12955"/>
                    <a:pt x="11662" y="12116"/>
                    <a:pt x="11785" y="12154"/>
                  </a:cubicBezTo>
                  <a:cubicBezTo>
                    <a:pt x="11877" y="12154"/>
                    <a:pt x="11785" y="11811"/>
                    <a:pt x="12000" y="11811"/>
                  </a:cubicBezTo>
                  <a:cubicBezTo>
                    <a:pt x="12185" y="11811"/>
                    <a:pt x="12431" y="11734"/>
                    <a:pt x="12185" y="11505"/>
                  </a:cubicBezTo>
                  <a:cubicBezTo>
                    <a:pt x="12000" y="11276"/>
                    <a:pt x="12431" y="11505"/>
                    <a:pt x="12462" y="11200"/>
                  </a:cubicBezTo>
                  <a:cubicBezTo>
                    <a:pt x="12523" y="10933"/>
                    <a:pt x="12708" y="11582"/>
                    <a:pt x="12954" y="11047"/>
                  </a:cubicBezTo>
                  <a:cubicBezTo>
                    <a:pt x="13169" y="10513"/>
                    <a:pt x="13262" y="10666"/>
                    <a:pt x="12800" y="10513"/>
                  </a:cubicBezTo>
                  <a:cubicBezTo>
                    <a:pt x="12462" y="10437"/>
                    <a:pt x="12615" y="10322"/>
                    <a:pt x="12369" y="10208"/>
                  </a:cubicBezTo>
                  <a:cubicBezTo>
                    <a:pt x="12646" y="10170"/>
                    <a:pt x="12954" y="10742"/>
                    <a:pt x="13231" y="10399"/>
                  </a:cubicBezTo>
                  <a:cubicBezTo>
                    <a:pt x="13446" y="10017"/>
                    <a:pt x="13446" y="10093"/>
                    <a:pt x="13262" y="9902"/>
                  </a:cubicBezTo>
                  <a:cubicBezTo>
                    <a:pt x="13046" y="9788"/>
                    <a:pt x="13508" y="9788"/>
                    <a:pt x="13600" y="9902"/>
                  </a:cubicBezTo>
                  <a:cubicBezTo>
                    <a:pt x="13692" y="10017"/>
                    <a:pt x="13785" y="10093"/>
                    <a:pt x="13815" y="10208"/>
                  </a:cubicBezTo>
                  <a:cubicBezTo>
                    <a:pt x="13877" y="10322"/>
                    <a:pt x="13938" y="10399"/>
                    <a:pt x="14062" y="10322"/>
                  </a:cubicBezTo>
                  <a:cubicBezTo>
                    <a:pt x="14154" y="10284"/>
                    <a:pt x="13785" y="10170"/>
                    <a:pt x="13938" y="10017"/>
                  </a:cubicBezTo>
                  <a:cubicBezTo>
                    <a:pt x="14062" y="9979"/>
                    <a:pt x="14123" y="9788"/>
                    <a:pt x="14215" y="9788"/>
                  </a:cubicBezTo>
                  <a:cubicBezTo>
                    <a:pt x="14338" y="9864"/>
                    <a:pt x="14338" y="9635"/>
                    <a:pt x="14492" y="9635"/>
                  </a:cubicBezTo>
                  <a:cubicBezTo>
                    <a:pt x="14585" y="9635"/>
                    <a:pt x="14615" y="9368"/>
                    <a:pt x="14431" y="9215"/>
                  </a:cubicBezTo>
                  <a:cubicBezTo>
                    <a:pt x="14246" y="9025"/>
                    <a:pt x="14492" y="9101"/>
                    <a:pt x="14338" y="8910"/>
                  </a:cubicBezTo>
                  <a:cubicBezTo>
                    <a:pt x="14215" y="8719"/>
                    <a:pt x="14523" y="8910"/>
                    <a:pt x="14585" y="8719"/>
                  </a:cubicBezTo>
                  <a:cubicBezTo>
                    <a:pt x="14615" y="8490"/>
                    <a:pt x="14431" y="8681"/>
                    <a:pt x="14523" y="8490"/>
                  </a:cubicBezTo>
                  <a:cubicBezTo>
                    <a:pt x="14615" y="8300"/>
                    <a:pt x="14338" y="8490"/>
                    <a:pt x="14308" y="8261"/>
                  </a:cubicBezTo>
                  <a:cubicBezTo>
                    <a:pt x="14308" y="8071"/>
                    <a:pt x="14062" y="8185"/>
                    <a:pt x="13877" y="8071"/>
                  </a:cubicBezTo>
                  <a:cubicBezTo>
                    <a:pt x="13631" y="7956"/>
                    <a:pt x="13785" y="8071"/>
                    <a:pt x="13600" y="8071"/>
                  </a:cubicBezTo>
                  <a:cubicBezTo>
                    <a:pt x="13415" y="8071"/>
                    <a:pt x="13508" y="8414"/>
                    <a:pt x="13600" y="8490"/>
                  </a:cubicBezTo>
                  <a:cubicBezTo>
                    <a:pt x="13723" y="8567"/>
                    <a:pt x="13631" y="8681"/>
                    <a:pt x="13538" y="8681"/>
                  </a:cubicBezTo>
                  <a:cubicBezTo>
                    <a:pt x="13446" y="8605"/>
                    <a:pt x="13538" y="8948"/>
                    <a:pt x="13354" y="9139"/>
                  </a:cubicBezTo>
                  <a:cubicBezTo>
                    <a:pt x="13231" y="9254"/>
                    <a:pt x="13354" y="9368"/>
                    <a:pt x="13169" y="9483"/>
                  </a:cubicBezTo>
                  <a:cubicBezTo>
                    <a:pt x="12985" y="9559"/>
                    <a:pt x="13077" y="9444"/>
                    <a:pt x="12892" y="9254"/>
                  </a:cubicBezTo>
                  <a:cubicBezTo>
                    <a:pt x="12708" y="9025"/>
                    <a:pt x="12985" y="9101"/>
                    <a:pt x="12985" y="8910"/>
                  </a:cubicBezTo>
                  <a:cubicBezTo>
                    <a:pt x="12985" y="8796"/>
                    <a:pt x="12738" y="8261"/>
                    <a:pt x="12554" y="8414"/>
                  </a:cubicBezTo>
                  <a:cubicBezTo>
                    <a:pt x="12431" y="8605"/>
                    <a:pt x="12523" y="9101"/>
                    <a:pt x="12338" y="8834"/>
                  </a:cubicBezTo>
                  <a:cubicBezTo>
                    <a:pt x="12185" y="8681"/>
                    <a:pt x="12431" y="8719"/>
                    <a:pt x="12277" y="8490"/>
                  </a:cubicBezTo>
                  <a:cubicBezTo>
                    <a:pt x="12092" y="8300"/>
                    <a:pt x="12462" y="8376"/>
                    <a:pt x="12277" y="8261"/>
                  </a:cubicBezTo>
                  <a:cubicBezTo>
                    <a:pt x="12062" y="8071"/>
                    <a:pt x="12062" y="8300"/>
                    <a:pt x="11908" y="8185"/>
                  </a:cubicBezTo>
                  <a:cubicBezTo>
                    <a:pt x="11723" y="8071"/>
                    <a:pt x="12154" y="7880"/>
                    <a:pt x="12062" y="7842"/>
                  </a:cubicBezTo>
                  <a:cubicBezTo>
                    <a:pt x="11969" y="7727"/>
                    <a:pt x="11723" y="7613"/>
                    <a:pt x="11723" y="7346"/>
                  </a:cubicBezTo>
                  <a:cubicBezTo>
                    <a:pt x="11723" y="7117"/>
                    <a:pt x="11385" y="6888"/>
                    <a:pt x="11262" y="6888"/>
                  </a:cubicBezTo>
                  <a:cubicBezTo>
                    <a:pt x="11077" y="6811"/>
                    <a:pt x="11200" y="7002"/>
                    <a:pt x="11077" y="7002"/>
                  </a:cubicBezTo>
                  <a:cubicBezTo>
                    <a:pt x="10892" y="7078"/>
                    <a:pt x="11077" y="7117"/>
                    <a:pt x="10892" y="7231"/>
                  </a:cubicBezTo>
                  <a:cubicBezTo>
                    <a:pt x="10677" y="7346"/>
                    <a:pt x="10923" y="7613"/>
                    <a:pt x="10892" y="7727"/>
                  </a:cubicBezTo>
                  <a:cubicBezTo>
                    <a:pt x="10831" y="7880"/>
                    <a:pt x="10831" y="8032"/>
                    <a:pt x="11108" y="8147"/>
                  </a:cubicBezTo>
                  <a:cubicBezTo>
                    <a:pt x="11385" y="8261"/>
                    <a:pt x="11477" y="8414"/>
                    <a:pt x="11354" y="8567"/>
                  </a:cubicBezTo>
                  <a:cubicBezTo>
                    <a:pt x="11200" y="8605"/>
                    <a:pt x="11292" y="8719"/>
                    <a:pt x="11446" y="8681"/>
                  </a:cubicBezTo>
                  <a:cubicBezTo>
                    <a:pt x="11569" y="8567"/>
                    <a:pt x="11569" y="8719"/>
                    <a:pt x="11385" y="8948"/>
                  </a:cubicBezTo>
                  <a:cubicBezTo>
                    <a:pt x="11169" y="9139"/>
                    <a:pt x="11169" y="8910"/>
                    <a:pt x="11108" y="9101"/>
                  </a:cubicBezTo>
                  <a:cubicBezTo>
                    <a:pt x="11015" y="9254"/>
                    <a:pt x="11292" y="9673"/>
                    <a:pt x="11077" y="9483"/>
                  </a:cubicBezTo>
                  <a:cubicBezTo>
                    <a:pt x="10892" y="9330"/>
                    <a:pt x="10892" y="9330"/>
                    <a:pt x="10923" y="9139"/>
                  </a:cubicBezTo>
                  <a:cubicBezTo>
                    <a:pt x="10985" y="9025"/>
                    <a:pt x="10985" y="8910"/>
                    <a:pt x="10831" y="8910"/>
                  </a:cubicBezTo>
                  <a:cubicBezTo>
                    <a:pt x="10646" y="8948"/>
                    <a:pt x="10585" y="8719"/>
                    <a:pt x="10400" y="8834"/>
                  </a:cubicBezTo>
                  <a:cubicBezTo>
                    <a:pt x="10215" y="8948"/>
                    <a:pt x="10462" y="9139"/>
                    <a:pt x="10277" y="9215"/>
                  </a:cubicBezTo>
                  <a:cubicBezTo>
                    <a:pt x="10123" y="9254"/>
                    <a:pt x="10185" y="9101"/>
                    <a:pt x="9815" y="9215"/>
                  </a:cubicBezTo>
                  <a:cubicBezTo>
                    <a:pt x="9292" y="9330"/>
                    <a:pt x="9231" y="8948"/>
                    <a:pt x="9108" y="9025"/>
                  </a:cubicBezTo>
                  <a:cubicBezTo>
                    <a:pt x="8769" y="9215"/>
                    <a:pt x="8677" y="8567"/>
                    <a:pt x="8431" y="8605"/>
                  </a:cubicBezTo>
                  <a:cubicBezTo>
                    <a:pt x="8246" y="8605"/>
                    <a:pt x="7785" y="8719"/>
                    <a:pt x="7877" y="8948"/>
                  </a:cubicBezTo>
                  <a:cubicBezTo>
                    <a:pt x="7969" y="9139"/>
                    <a:pt x="8246" y="8796"/>
                    <a:pt x="8338" y="8910"/>
                  </a:cubicBezTo>
                  <a:cubicBezTo>
                    <a:pt x="8492" y="8948"/>
                    <a:pt x="8123" y="8948"/>
                    <a:pt x="8062" y="9139"/>
                  </a:cubicBezTo>
                  <a:cubicBezTo>
                    <a:pt x="8031" y="9330"/>
                    <a:pt x="8400" y="9788"/>
                    <a:pt x="8031" y="9444"/>
                  </a:cubicBezTo>
                  <a:cubicBezTo>
                    <a:pt x="7662" y="9139"/>
                    <a:pt x="7692" y="9330"/>
                    <a:pt x="7538" y="9139"/>
                  </a:cubicBezTo>
                  <a:cubicBezTo>
                    <a:pt x="7415" y="8910"/>
                    <a:pt x="7538" y="9215"/>
                    <a:pt x="7077" y="9215"/>
                  </a:cubicBezTo>
                  <a:cubicBezTo>
                    <a:pt x="6677" y="9254"/>
                    <a:pt x="6092" y="9215"/>
                    <a:pt x="6277" y="9025"/>
                  </a:cubicBezTo>
                  <a:cubicBezTo>
                    <a:pt x="6462" y="8834"/>
                    <a:pt x="6708" y="9025"/>
                    <a:pt x="6523" y="8834"/>
                  </a:cubicBezTo>
                  <a:cubicBezTo>
                    <a:pt x="6369" y="8681"/>
                    <a:pt x="6277" y="8490"/>
                    <a:pt x="6000" y="8567"/>
                  </a:cubicBezTo>
                  <a:cubicBezTo>
                    <a:pt x="5723" y="8605"/>
                    <a:pt x="5446" y="8414"/>
                    <a:pt x="5200" y="8376"/>
                  </a:cubicBezTo>
                  <a:cubicBezTo>
                    <a:pt x="4923" y="8261"/>
                    <a:pt x="4738" y="8032"/>
                    <a:pt x="4523" y="8071"/>
                  </a:cubicBezTo>
                  <a:cubicBezTo>
                    <a:pt x="4215" y="8071"/>
                    <a:pt x="4400" y="8376"/>
                    <a:pt x="4185" y="8300"/>
                  </a:cubicBezTo>
                  <a:cubicBezTo>
                    <a:pt x="3938" y="8261"/>
                    <a:pt x="4215" y="7842"/>
                    <a:pt x="3908" y="7880"/>
                  </a:cubicBezTo>
                  <a:cubicBezTo>
                    <a:pt x="3754" y="7956"/>
                    <a:pt x="3938" y="8490"/>
                    <a:pt x="3631" y="8261"/>
                  </a:cubicBezTo>
                  <a:cubicBezTo>
                    <a:pt x="3446" y="8147"/>
                    <a:pt x="3323" y="7498"/>
                    <a:pt x="3138" y="7651"/>
                  </a:cubicBezTo>
                  <a:cubicBezTo>
                    <a:pt x="2923" y="7880"/>
                    <a:pt x="3446" y="7727"/>
                    <a:pt x="3046" y="8032"/>
                  </a:cubicBezTo>
                  <a:cubicBezTo>
                    <a:pt x="2769" y="8185"/>
                    <a:pt x="3108" y="7880"/>
                    <a:pt x="2646" y="8147"/>
                  </a:cubicBezTo>
                  <a:cubicBezTo>
                    <a:pt x="2123" y="8376"/>
                    <a:pt x="2369" y="8185"/>
                    <a:pt x="2646" y="8032"/>
                  </a:cubicBezTo>
                  <a:cubicBezTo>
                    <a:pt x="2923" y="7842"/>
                    <a:pt x="2862" y="7842"/>
                    <a:pt x="2738" y="7880"/>
                  </a:cubicBezTo>
                  <a:cubicBezTo>
                    <a:pt x="2554" y="7956"/>
                    <a:pt x="2585" y="7765"/>
                    <a:pt x="2308" y="8032"/>
                  </a:cubicBezTo>
                  <a:cubicBezTo>
                    <a:pt x="2062" y="8185"/>
                    <a:pt x="2215" y="7956"/>
                    <a:pt x="1938" y="8261"/>
                  </a:cubicBezTo>
                  <a:cubicBezTo>
                    <a:pt x="1662" y="8490"/>
                    <a:pt x="1508" y="8490"/>
                    <a:pt x="1600" y="8605"/>
                  </a:cubicBezTo>
                  <a:cubicBezTo>
                    <a:pt x="1662" y="8719"/>
                    <a:pt x="1477" y="8567"/>
                    <a:pt x="1323" y="8681"/>
                  </a:cubicBezTo>
                  <a:cubicBezTo>
                    <a:pt x="1169" y="8719"/>
                    <a:pt x="1292" y="8567"/>
                    <a:pt x="985" y="8567"/>
                  </a:cubicBezTo>
                  <a:cubicBezTo>
                    <a:pt x="677" y="8567"/>
                    <a:pt x="431" y="8147"/>
                    <a:pt x="0" y="8185"/>
                  </a:cubicBezTo>
                  <a:cubicBezTo>
                    <a:pt x="0" y="13070"/>
                    <a:pt x="0" y="13070"/>
                    <a:pt x="0" y="13070"/>
                  </a:cubicBezTo>
                  <a:cubicBezTo>
                    <a:pt x="185" y="13184"/>
                    <a:pt x="92" y="12994"/>
                    <a:pt x="154" y="13070"/>
                  </a:cubicBezTo>
                  <a:cubicBezTo>
                    <a:pt x="246" y="13108"/>
                    <a:pt x="246" y="13108"/>
                    <a:pt x="308" y="13108"/>
                  </a:cubicBezTo>
                  <a:cubicBezTo>
                    <a:pt x="338" y="13070"/>
                    <a:pt x="492" y="12994"/>
                    <a:pt x="492" y="13108"/>
                  </a:cubicBezTo>
                  <a:cubicBezTo>
                    <a:pt x="431" y="13184"/>
                    <a:pt x="400" y="13184"/>
                    <a:pt x="492" y="13223"/>
                  </a:cubicBezTo>
                  <a:cubicBezTo>
                    <a:pt x="615" y="13299"/>
                    <a:pt x="492" y="13337"/>
                    <a:pt x="708" y="13490"/>
                  </a:cubicBezTo>
                  <a:cubicBezTo>
                    <a:pt x="892" y="13642"/>
                    <a:pt x="800" y="13719"/>
                    <a:pt x="862" y="13719"/>
                  </a:cubicBezTo>
                  <a:cubicBezTo>
                    <a:pt x="892" y="13757"/>
                    <a:pt x="892" y="13642"/>
                    <a:pt x="1046" y="13642"/>
                  </a:cubicBezTo>
                  <a:cubicBezTo>
                    <a:pt x="1169" y="13604"/>
                    <a:pt x="1046" y="13528"/>
                    <a:pt x="1138" y="13490"/>
                  </a:cubicBezTo>
                  <a:cubicBezTo>
                    <a:pt x="1231" y="13490"/>
                    <a:pt x="1077" y="13413"/>
                    <a:pt x="1169" y="13413"/>
                  </a:cubicBezTo>
                  <a:cubicBezTo>
                    <a:pt x="1385" y="13299"/>
                    <a:pt x="1385" y="13299"/>
                    <a:pt x="1415" y="13413"/>
                  </a:cubicBezTo>
                  <a:cubicBezTo>
                    <a:pt x="1508" y="13528"/>
                    <a:pt x="1415" y="13490"/>
                    <a:pt x="1477" y="13528"/>
                  </a:cubicBezTo>
                  <a:cubicBezTo>
                    <a:pt x="1508" y="13642"/>
                    <a:pt x="1569" y="13604"/>
                    <a:pt x="1600" y="13719"/>
                  </a:cubicBezTo>
                  <a:cubicBezTo>
                    <a:pt x="1662" y="13871"/>
                    <a:pt x="1754" y="13757"/>
                    <a:pt x="1785" y="13948"/>
                  </a:cubicBezTo>
                  <a:cubicBezTo>
                    <a:pt x="1877" y="14062"/>
                    <a:pt x="2062" y="14482"/>
                    <a:pt x="2123" y="14558"/>
                  </a:cubicBezTo>
                  <a:cubicBezTo>
                    <a:pt x="2154" y="14673"/>
                    <a:pt x="2062" y="14673"/>
                    <a:pt x="2154" y="14673"/>
                  </a:cubicBezTo>
                  <a:cubicBezTo>
                    <a:pt x="2215" y="14673"/>
                    <a:pt x="2123" y="14787"/>
                    <a:pt x="2215" y="14787"/>
                  </a:cubicBezTo>
                  <a:cubicBezTo>
                    <a:pt x="2246" y="14787"/>
                    <a:pt x="2154" y="14902"/>
                    <a:pt x="2246" y="14902"/>
                  </a:cubicBezTo>
                  <a:cubicBezTo>
                    <a:pt x="2369" y="14825"/>
                    <a:pt x="2308" y="14940"/>
                    <a:pt x="2492" y="15016"/>
                  </a:cubicBezTo>
                  <a:cubicBezTo>
                    <a:pt x="2646" y="15093"/>
                    <a:pt x="2554" y="15131"/>
                    <a:pt x="2646" y="15131"/>
                  </a:cubicBezTo>
                  <a:cubicBezTo>
                    <a:pt x="2677" y="15131"/>
                    <a:pt x="2677" y="15207"/>
                    <a:pt x="2677" y="15207"/>
                  </a:cubicBezTo>
                  <a:cubicBezTo>
                    <a:pt x="2646" y="15360"/>
                    <a:pt x="2738" y="15474"/>
                    <a:pt x="2677" y="15627"/>
                  </a:cubicBezTo>
                  <a:cubicBezTo>
                    <a:pt x="2585" y="15665"/>
                    <a:pt x="2677" y="15741"/>
                    <a:pt x="2646" y="15779"/>
                  </a:cubicBezTo>
                  <a:cubicBezTo>
                    <a:pt x="2492" y="15970"/>
                    <a:pt x="2585" y="15970"/>
                    <a:pt x="2646" y="16008"/>
                  </a:cubicBezTo>
                  <a:cubicBezTo>
                    <a:pt x="2646" y="16161"/>
                    <a:pt x="2738" y="16276"/>
                    <a:pt x="2831" y="16390"/>
                  </a:cubicBezTo>
                  <a:cubicBezTo>
                    <a:pt x="2862" y="16505"/>
                    <a:pt x="2769" y="16199"/>
                    <a:pt x="3015" y="16199"/>
                  </a:cubicBezTo>
                  <a:cubicBezTo>
                    <a:pt x="3138" y="16161"/>
                    <a:pt x="2862" y="16276"/>
                    <a:pt x="2954" y="16428"/>
                  </a:cubicBezTo>
                  <a:cubicBezTo>
                    <a:pt x="3015" y="16543"/>
                    <a:pt x="3015" y="16428"/>
                    <a:pt x="3015" y="16619"/>
                  </a:cubicBezTo>
                  <a:cubicBezTo>
                    <a:pt x="3046" y="16810"/>
                    <a:pt x="3200" y="16505"/>
                    <a:pt x="3108" y="16734"/>
                  </a:cubicBezTo>
                  <a:cubicBezTo>
                    <a:pt x="3046" y="16962"/>
                    <a:pt x="3046" y="17039"/>
                    <a:pt x="3108" y="16962"/>
                  </a:cubicBezTo>
                  <a:cubicBezTo>
                    <a:pt x="3108" y="16962"/>
                    <a:pt x="3046" y="17077"/>
                    <a:pt x="3138" y="17153"/>
                  </a:cubicBezTo>
                  <a:cubicBezTo>
                    <a:pt x="3200" y="17153"/>
                    <a:pt x="3138" y="16962"/>
                    <a:pt x="3231" y="16924"/>
                  </a:cubicBezTo>
                  <a:cubicBezTo>
                    <a:pt x="3292" y="16924"/>
                    <a:pt x="3323" y="16810"/>
                    <a:pt x="3323" y="16848"/>
                  </a:cubicBezTo>
                  <a:cubicBezTo>
                    <a:pt x="3385" y="16924"/>
                    <a:pt x="3477" y="16848"/>
                    <a:pt x="3477" y="16924"/>
                  </a:cubicBezTo>
                  <a:cubicBezTo>
                    <a:pt x="3446" y="17039"/>
                    <a:pt x="3446" y="16848"/>
                    <a:pt x="3292" y="16962"/>
                  </a:cubicBezTo>
                  <a:cubicBezTo>
                    <a:pt x="3138" y="17077"/>
                    <a:pt x="3200" y="17077"/>
                    <a:pt x="3200" y="17191"/>
                  </a:cubicBezTo>
                  <a:cubicBezTo>
                    <a:pt x="3200" y="17344"/>
                    <a:pt x="3292" y="17268"/>
                    <a:pt x="3231" y="17344"/>
                  </a:cubicBezTo>
                  <a:cubicBezTo>
                    <a:pt x="3200" y="17382"/>
                    <a:pt x="3292" y="17382"/>
                    <a:pt x="3231" y="17382"/>
                  </a:cubicBezTo>
                  <a:cubicBezTo>
                    <a:pt x="3138" y="17459"/>
                    <a:pt x="3231" y="17497"/>
                    <a:pt x="3323" y="17573"/>
                  </a:cubicBezTo>
                  <a:cubicBezTo>
                    <a:pt x="3446" y="17611"/>
                    <a:pt x="3446" y="17497"/>
                    <a:pt x="3538" y="17573"/>
                  </a:cubicBezTo>
                  <a:cubicBezTo>
                    <a:pt x="3631" y="17573"/>
                    <a:pt x="3477" y="17611"/>
                    <a:pt x="3569" y="17611"/>
                  </a:cubicBezTo>
                  <a:cubicBezTo>
                    <a:pt x="3723" y="17573"/>
                    <a:pt x="3538" y="17802"/>
                    <a:pt x="3662" y="17726"/>
                  </a:cubicBezTo>
                  <a:cubicBezTo>
                    <a:pt x="3723" y="17726"/>
                    <a:pt x="3662" y="17802"/>
                    <a:pt x="3754" y="17726"/>
                  </a:cubicBezTo>
                  <a:cubicBezTo>
                    <a:pt x="3846" y="17726"/>
                    <a:pt x="3908" y="17878"/>
                    <a:pt x="3938" y="17802"/>
                  </a:cubicBezTo>
                  <a:cubicBezTo>
                    <a:pt x="4000" y="17726"/>
                    <a:pt x="4031" y="17917"/>
                    <a:pt x="3938" y="17917"/>
                  </a:cubicBezTo>
                  <a:cubicBezTo>
                    <a:pt x="3908" y="17993"/>
                    <a:pt x="4031" y="18107"/>
                    <a:pt x="4092" y="18107"/>
                  </a:cubicBezTo>
                  <a:cubicBezTo>
                    <a:pt x="4185" y="18031"/>
                    <a:pt x="4185" y="17917"/>
                    <a:pt x="4185" y="18031"/>
                  </a:cubicBezTo>
                  <a:cubicBezTo>
                    <a:pt x="4185" y="18146"/>
                    <a:pt x="4215" y="18107"/>
                    <a:pt x="4215" y="18146"/>
                  </a:cubicBezTo>
                  <a:cubicBezTo>
                    <a:pt x="4185" y="18222"/>
                    <a:pt x="4185" y="18031"/>
                    <a:pt x="4123" y="18107"/>
                  </a:cubicBezTo>
                  <a:cubicBezTo>
                    <a:pt x="4092" y="18146"/>
                    <a:pt x="4277" y="18260"/>
                    <a:pt x="4277" y="18222"/>
                  </a:cubicBezTo>
                  <a:cubicBezTo>
                    <a:pt x="4277" y="18146"/>
                    <a:pt x="4308" y="18107"/>
                    <a:pt x="4308" y="18222"/>
                  </a:cubicBezTo>
                  <a:cubicBezTo>
                    <a:pt x="4308" y="18260"/>
                    <a:pt x="4369" y="18336"/>
                    <a:pt x="4369" y="18413"/>
                  </a:cubicBezTo>
                  <a:cubicBezTo>
                    <a:pt x="4308" y="18451"/>
                    <a:pt x="4369" y="18451"/>
                    <a:pt x="4400" y="18413"/>
                  </a:cubicBezTo>
                  <a:cubicBezTo>
                    <a:pt x="4400" y="18336"/>
                    <a:pt x="4400" y="18413"/>
                    <a:pt x="4400" y="18451"/>
                  </a:cubicBezTo>
                  <a:cubicBezTo>
                    <a:pt x="11169" y="18451"/>
                    <a:pt x="11169" y="18451"/>
                    <a:pt x="11169" y="18451"/>
                  </a:cubicBezTo>
                  <a:close/>
                  <a:moveTo>
                    <a:pt x="14892" y="12459"/>
                  </a:moveTo>
                  <a:cubicBezTo>
                    <a:pt x="15015" y="12421"/>
                    <a:pt x="15108" y="12001"/>
                    <a:pt x="14892" y="12040"/>
                  </a:cubicBezTo>
                  <a:cubicBezTo>
                    <a:pt x="14708" y="12116"/>
                    <a:pt x="14862" y="12459"/>
                    <a:pt x="14892" y="12459"/>
                  </a:cubicBezTo>
                  <a:close/>
                  <a:moveTo>
                    <a:pt x="18462" y="12345"/>
                  </a:moveTo>
                  <a:cubicBezTo>
                    <a:pt x="18554" y="12345"/>
                    <a:pt x="18646" y="12421"/>
                    <a:pt x="18615" y="12536"/>
                  </a:cubicBezTo>
                  <a:cubicBezTo>
                    <a:pt x="18554" y="12650"/>
                    <a:pt x="18338" y="12421"/>
                    <a:pt x="18462" y="12345"/>
                  </a:cubicBezTo>
                  <a:close/>
                  <a:moveTo>
                    <a:pt x="13262" y="8910"/>
                  </a:moveTo>
                  <a:cubicBezTo>
                    <a:pt x="13262" y="8834"/>
                    <a:pt x="13077" y="8948"/>
                    <a:pt x="13169" y="9139"/>
                  </a:cubicBezTo>
                  <a:cubicBezTo>
                    <a:pt x="13323" y="9368"/>
                    <a:pt x="13323" y="8948"/>
                    <a:pt x="13262" y="8910"/>
                  </a:cubicBezTo>
                  <a:close/>
                  <a:moveTo>
                    <a:pt x="11446" y="3606"/>
                  </a:moveTo>
                  <a:cubicBezTo>
                    <a:pt x="11785" y="3606"/>
                    <a:pt x="11662" y="3453"/>
                    <a:pt x="11385" y="3453"/>
                  </a:cubicBezTo>
                  <a:cubicBezTo>
                    <a:pt x="11077" y="3377"/>
                    <a:pt x="10892" y="3453"/>
                    <a:pt x="10892" y="3567"/>
                  </a:cubicBezTo>
                  <a:cubicBezTo>
                    <a:pt x="10892" y="3682"/>
                    <a:pt x="11108" y="3606"/>
                    <a:pt x="11446" y="3606"/>
                  </a:cubicBezTo>
                  <a:close/>
                  <a:moveTo>
                    <a:pt x="9108" y="4979"/>
                  </a:moveTo>
                  <a:cubicBezTo>
                    <a:pt x="9046" y="4865"/>
                    <a:pt x="8831" y="4750"/>
                    <a:pt x="8831" y="4979"/>
                  </a:cubicBezTo>
                  <a:cubicBezTo>
                    <a:pt x="8831" y="5170"/>
                    <a:pt x="9138" y="5094"/>
                    <a:pt x="9108" y="4979"/>
                  </a:cubicBezTo>
                  <a:close/>
                  <a:moveTo>
                    <a:pt x="5631" y="4522"/>
                  </a:moveTo>
                  <a:cubicBezTo>
                    <a:pt x="5446" y="4560"/>
                    <a:pt x="5108" y="4750"/>
                    <a:pt x="5385" y="4827"/>
                  </a:cubicBezTo>
                  <a:cubicBezTo>
                    <a:pt x="5600" y="4827"/>
                    <a:pt x="5785" y="4407"/>
                    <a:pt x="5631" y="4522"/>
                  </a:cubicBezTo>
                  <a:close/>
                  <a:moveTo>
                    <a:pt x="6369" y="4025"/>
                  </a:moveTo>
                  <a:cubicBezTo>
                    <a:pt x="6431" y="3911"/>
                    <a:pt x="6800" y="3987"/>
                    <a:pt x="6708" y="4025"/>
                  </a:cubicBezTo>
                  <a:cubicBezTo>
                    <a:pt x="6615" y="4102"/>
                    <a:pt x="6338" y="4102"/>
                    <a:pt x="6369" y="4025"/>
                  </a:cubicBezTo>
                  <a:close/>
                  <a:moveTo>
                    <a:pt x="6554" y="3338"/>
                  </a:moveTo>
                  <a:cubicBezTo>
                    <a:pt x="6462" y="3224"/>
                    <a:pt x="6369" y="3262"/>
                    <a:pt x="6338" y="3338"/>
                  </a:cubicBezTo>
                  <a:cubicBezTo>
                    <a:pt x="6277" y="3338"/>
                    <a:pt x="6431" y="3453"/>
                    <a:pt x="6615" y="3453"/>
                  </a:cubicBezTo>
                  <a:cubicBezTo>
                    <a:pt x="6708" y="3453"/>
                    <a:pt x="6708" y="3453"/>
                    <a:pt x="6554" y="3338"/>
                  </a:cubicBezTo>
                  <a:close/>
                  <a:moveTo>
                    <a:pt x="8923" y="4293"/>
                  </a:moveTo>
                  <a:cubicBezTo>
                    <a:pt x="9015" y="4407"/>
                    <a:pt x="9415" y="4216"/>
                    <a:pt x="9231" y="4216"/>
                  </a:cubicBezTo>
                  <a:cubicBezTo>
                    <a:pt x="9046" y="4178"/>
                    <a:pt x="9108" y="3987"/>
                    <a:pt x="8923" y="4102"/>
                  </a:cubicBezTo>
                  <a:cubicBezTo>
                    <a:pt x="8862" y="4178"/>
                    <a:pt x="8831" y="4178"/>
                    <a:pt x="8923" y="4293"/>
                  </a:cubicBezTo>
                  <a:close/>
                  <a:moveTo>
                    <a:pt x="8923" y="4445"/>
                  </a:moveTo>
                  <a:cubicBezTo>
                    <a:pt x="8862" y="4407"/>
                    <a:pt x="9292" y="4293"/>
                    <a:pt x="9385" y="4331"/>
                  </a:cubicBezTo>
                  <a:cubicBezTo>
                    <a:pt x="9415" y="4407"/>
                    <a:pt x="9015" y="4522"/>
                    <a:pt x="8923" y="4445"/>
                  </a:cubicBezTo>
                  <a:close/>
                  <a:moveTo>
                    <a:pt x="9108" y="4560"/>
                  </a:moveTo>
                  <a:cubicBezTo>
                    <a:pt x="9015" y="4522"/>
                    <a:pt x="9323" y="4445"/>
                    <a:pt x="9385" y="4445"/>
                  </a:cubicBezTo>
                  <a:cubicBezTo>
                    <a:pt x="9477" y="4522"/>
                    <a:pt x="9138" y="4636"/>
                    <a:pt x="9108" y="4560"/>
                  </a:cubicBezTo>
                  <a:close/>
                  <a:moveTo>
                    <a:pt x="9200" y="4712"/>
                  </a:moveTo>
                  <a:cubicBezTo>
                    <a:pt x="9138" y="4636"/>
                    <a:pt x="9415" y="4522"/>
                    <a:pt x="9477" y="4522"/>
                  </a:cubicBezTo>
                  <a:cubicBezTo>
                    <a:pt x="9508" y="4522"/>
                    <a:pt x="9292" y="4712"/>
                    <a:pt x="9200" y="4712"/>
                  </a:cubicBezTo>
                  <a:close/>
                  <a:moveTo>
                    <a:pt x="13323" y="2728"/>
                  </a:moveTo>
                  <a:cubicBezTo>
                    <a:pt x="13415" y="2613"/>
                    <a:pt x="13631" y="2537"/>
                    <a:pt x="13631" y="2690"/>
                  </a:cubicBezTo>
                  <a:cubicBezTo>
                    <a:pt x="13600" y="2728"/>
                    <a:pt x="13231" y="2804"/>
                    <a:pt x="13323" y="2728"/>
                  </a:cubicBezTo>
                  <a:close/>
                  <a:moveTo>
                    <a:pt x="14492" y="16619"/>
                  </a:moveTo>
                  <a:cubicBezTo>
                    <a:pt x="14585" y="16657"/>
                    <a:pt x="14677" y="16734"/>
                    <a:pt x="14708" y="16734"/>
                  </a:cubicBezTo>
                  <a:cubicBezTo>
                    <a:pt x="14769" y="16657"/>
                    <a:pt x="14615" y="16543"/>
                    <a:pt x="14615" y="16505"/>
                  </a:cubicBezTo>
                  <a:cubicBezTo>
                    <a:pt x="14585" y="16428"/>
                    <a:pt x="14431" y="16428"/>
                    <a:pt x="14400" y="16543"/>
                  </a:cubicBezTo>
                  <a:cubicBezTo>
                    <a:pt x="14338" y="16543"/>
                    <a:pt x="14400" y="16543"/>
                    <a:pt x="14492" y="16619"/>
                  </a:cubicBezTo>
                  <a:close/>
                  <a:moveTo>
                    <a:pt x="14954" y="15207"/>
                  </a:moveTo>
                  <a:cubicBezTo>
                    <a:pt x="14954" y="15131"/>
                    <a:pt x="15015" y="15093"/>
                    <a:pt x="14954" y="15207"/>
                  </a:cubicBezTo>
                  <a:cubicBezTo>
                    <a:pt x="14892" y="15322"/>
                    <a:pt x="14892" y="15245"/>
                    <a:pt x="14954" y="15245"/>
                  </a:cubicBezTo>
                  <a:cubicBezTo>
                    <a:pt x="15015" y="15245"/>
                    <a:pt x="15046" y="15093"/>
                    <a:pt x="15046" y="15093"/>
                  </a:cubicBezTo>
                  <a:cubicBezTo>
                    <a:pt x="15108" y="15093"/>
                    <a:pt x="15015" y="15245"/>
                    <a:pt x="15046" y="15245"/>
                  </a:cubicBezTo>
                  <a:cubicBezTo>
                    <a:pt x="15108" y="15245"/>
                    <a:pt x="15108" y="15207"/>
                    <a:pt x="15108" y="15093"/>
                  </a:cubicBezTo>
                  <a:cubicBezTo>
                    <a:pt x="15138" y="14940"/>
                    <a:pt x="15138" y="15016"/>
                    <a:pt x="15108" y="14940"/>
                  </a:cubicBezTo>
                  <a:cubicBezTo>
                    <a:pt x="15046" y="14902"/>
                    <a:pt x="15046" y="14902"/>
                    <a:pt x="15046" y="14940"/>
                  </a:cubicBezTo>
                  <a:cubicBezTo>
                    <a:pt x="15015" y="15016"/>
                    <a:pt x="15015" y="15093"/>
                    <a:pt x="15015" y="15016"/>
                  </a:cubicBezTo>
                  <a:cubicBezTo>
                    <a:pt x="15015" y="14940"/>
                    <a:pt x="15015" y="14902"/>
                    <a:pt x="15015" y="14940"/>
                  </a:cubicBezTo>
                  <a:cubicBezTo>
                    <a:pt x="14954" y="14940"/>
                    <a:pt x="15015" y="14940"/>
                    <a:pt x="15015" y="15016"/>
                  </a:cubicBezTo>
                  <a:cubicBezTo>
                    <a:pt x="14954" y="15093"/>
                    <a:pt x="14954" y="15093"/>
                    <a:pt x="14892" y="15131"/>
                  </a:cubicBezTo>
                  <a:cubicBezTo>
                    <a:pt x="14862" y="15207"/>
                    <a:pt x="14862" y="15207"/>
                    <a:pt x="14862" y="15245"/>
                  </a:cubicBezTo>
                  <a:cubicBezTo>
                    <a:pt x="14892" y="15322"/>
                    <a:pt x="14892" y="15245"/>
                    <a:pt x="14954" y="15207"/>
                  </a:cubicBezTo>
                  <a:close/>
                  <a:moveTo>
                    <a:pt x="15200" y="15131"/>
                  </a:moveTo>
                  <a:cubicBezTo>
                    <a:pt x="15200" y="15093"/>
                    <a:pt x="15200" y="14940"/>
                    <a:pt x="15200" y="14940"/>
                  </a:cubicBezTo>
                  <a:cubicBezTo>
                    <a:pt x="15138" y="14940"/>
                    <a:pt x="15138" y="15016"/>
                    <a:pt x="15138" y="15131"/>
                  </a:cubicBezTo>
                  <a:cubicBezTo>
                    <a:pt x="15108" y="15131"/>
                    <a:pt x="15138" y="15131"/>
                    <a:pt x="15200" y="15131"/>
                  </a:cubicBezTo>
                  <a:close/>
                  <a:moveTo>
                    <a:pt x="14892" y="15093"/>
                  </a:moveTo>
                  <a:cubicBezTo>
                    <a:pt x="14954" y="15016"/>
                    <a:pt x="14954" y="14940"/>
                    <a:pt x="14954" y="14940"/>
                  </a:cubicBezTo>
                  <a:cubicBezTo>
                    <a:pt x="14892" y="15016"/>
                    <a:pt x="14862" y="15016"/>
                    <a:pt x="14862" y="15093"/>
                  </a:cubicBezTo>
                  <a:cubicBezTo>
                    <a:pt x="14800" y="15131"/>
                    <a:pt x="14862" y="15131"/>
                    <a:pt x="14892" y="15093"/>
                  </a:cubicBezTo>
                  <a:close/>
                  <a:moveTo>
                    <a:pt x="17754" y="13108"/>
                  </a:moveTo>
                  <a:cubicBezTo>
                    <a:pt x="17662" y="13108"/>
                    <a:pt x="17754" y="12879"/>
                    <a:pt x="17815" y="12955"/>
                  </a:cubicBezTo>
                  <a:cubicBezTo>
                    <a:pt x="17908" y="12994"/>
                    <a:pt x="17815" y="13108"/>
                    <a:pt x="17754" y="1310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France">
              <a:extLst>
                <a:ext uri="{FF2B5EF4-FFF2-40B4-BE49-F238E27FC236}">
                  <a16:creationId xmlns:a16="http://schemas.microsoft.com/office/drawing/2014/main" id="{51DEB3B4-5C37-487A-BAE2-F34765FAA798}"/>
                </a:ext>
              </a:extLst>
            </p:cNvPr>
            <p:cNvSpPr/>
            <p:nvPr/>
          </p:nvSpPr>
          <p:spPr>
            <a:xfrm>
              <a:off x="4271834" y="1576146"/>
              <a:ext cx="339360" cy="33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481" extrusionOk="0">
                  <a:moveTo>
                    <a:pt x="18774" y="13046"/>
                  </a:moveTo>
                  <a:cubicBezTo>
                    <a:pt x="18370" y="13687"/>
                    <a:pt x="19379" y="14115"/>
                    <a:pt x="18975" y="14329"/>
                  </a:cubicBezTo>
                  <a:cubicBezTo>
                    <a:pt x="18774" y="14970"/>
                    <a:pt x="17764" y="14756"/>
                    <a:pt x="18774" y="15398"/>
                  </a:cubicBezTo>
                  <a:cubicBezTo>
                    <a:pt x="19581" y="16040"/>
                    <a:pt x="18370" y="16040"/>
                    <a:pt x="18774" y="16681"/>
                  </a:cubicBezTo>
                  <a:cubicBezTo>
                    <a:pt x="18975" y="17750"/>
                    <a:pt x="19985" y="17109"/>
                    <a:pt x="19985" y="17109"/>
                  </a:cubicBezTo>
                  <a:cubicBezTo>
                    <a:pt x="20187" y="17323"/>
                    <a:pt x="19581" y="17964"/>
                    <a:pt x="19581" y="18392"/>
                  </a:cubicBezTo>
                  <a:cubicBezTo>
                    <a:pt x="19379" y="18392"/>
                    <a:pt x="18370" y="19034"/>
                    <a:pt x="18370" y="19034"/>
                  </a:cubicBezTo>
                  <a:cubicBezTo>
                    <a:pt x="18370" y="19675"/>
                    <a:pt x="17159" y="20103"/>
                    <a:pt x="16755" y="19675"/>
                  </a:cubicBezTo>
                  <a:cubicBezTo>
                    <a:pt x="16553" y="19461"/>
                    <a:pt x="16553" y="20103"/>
                    <a:pt x="16149" y="19461"/>
                  </a:cubicBezTo>
                  <a:cubicBezTo>
                    <a:pt x="15947" y="19034"/>
                    <a:pt x="15947" y="19034"/>
                    <a:pt x="15342" y="19034"/>
                  </a:cubicBezTo>
                  <a:cubicBezTo>
                    <a:pt x="14736" y="19461"/>
                    <a:pt x="15342" y="19034"/>
                    <a:pt x="14736" y="19034"/>
                  </a:cubicBezTo>
                  <a:cubicBezTo>
                    <a:pt x="14131" y="19034"/>
                    <a:pt x="14736" y="17964"/>
                    <a:pt x="13525" y="19034"/>
                  </a:cubicBezTo>
                  <a:cubicBezTo>
                    <a:pt x="13121" y="19461"/>
                    <a:pt x="12516" y="19461"/>
                    <a:pt x="12516" y="20103"/>
                  </a:cubicBezTo>
                  <a:cubicBezTo>
                    <a:pt x="12919" y="20745"/>
                    <a:pt x="12516" y="20317"/>
                    <a:pt x="12516" y="21386"/>
                  </a:cubicBezTo>
                  <a:cubicBezTo>
                    <a:pt x="11910" y="21386"/>
                    <a:pt x="12314" y="21600"/>
                    <a:pt x="11708" y="21386"/>
                  </a:cubicBezTo>
                  <a:cubicBezTo>
                    <a:pt x="11304" y="21386"/>
                    <a:pt x="11304" y="21600"/>
                    <a:pt x="10497" y="21386"/>
                  </a:cubicBezTo>
                  <a:cubicBezTo>
                    <a:pt x="10497" y="20958"/>
                    <a:pt x="10497" y="20745"/>
                    <a:pt x="10093" y="20958"/>
                  </a:cubicBezTo>
                  <a:cubicBezTo>
                    <a:pt x="8276" y="19675"/>
                    <a:pt x="9084" y="20745"/>
                    <a:pt x="8478" y="20745"/>
                  </a:cubicBezTo>
                  <a:cubicBezTo>
                    <a:pt x="7873" y="20317"/>
                    <a:pt x="7873" y="20958"/>
                    <a:pt x="7671" y="20745"/>
                  </a:cubicBezTo>
                  <a:cubicBezTo>
                    <a:pt x="7267" y="20317"/>
                    <a:pt x="6661" y="20745"/>
                    <a:pt x="6661" y="20317"/>
                  </a:cubicBezTo>
                  <a:cubicBezTo>
                    <a:pt x="6460" y="19675"/>
                    <a:pt x="5450" y="20103"/>
                    <a:pt x="5450" y="19675"/>
                  </a:cubicBezTo>
                  <a:cubicBezTo>
                    <a:pt x="5450" y="19034"/>
                    <a:pt x="5248" y="19461"/>
                    <a:pt x="4845" y="19034"/>
                  </a:cubicBezTo>
                  <a:cubicBezTo>
                    <a:pt x="5248" y="19034"/>
                    <a:pt x="5450" y="18606"/>
                    <a:pt x="5450" y="17323"/>
                  </a:cubicBezTo>
                  <a:cubicBezTo>
                    <a:pt x="5854" y="16040"/>
                    <a:pt x="5854" y="16040"/>
                    <a:pt x="5854" y="16040"/>
                  </a:cubicBezTo>
                  <a:cubicBezTo>
                    <a:pt x="6056" y="16040"/>
                    <a:pt x="5854" y="15612"/>
                    <a:pt x="5854" y="15612"/>
                  </a:cubicBezTo>
                  <a:cubicBezTo>
                    <a:pt x="5450" y="16040"/>
                    <a:pt x="5450" y="15612"/>
                    <a:pt x="5854" y="14970"/>
                  </a:cubicBezTo>
                  <a:cubicBezTo>
                    <a:pt x="5854" y="14329"/>
                    <a:pt x="6056" y="14115"/>
                    <a:pt x="6056" y="14115"/>
                  </a:cubicBezTo>
                  <a:cubicBezTo>
                    <a:pt x="6460" y="14115"/>
                    <a:pt x="6661" y="15398"/>
                    <a:pt x="6661" y="14756"/>
                  </a:cubicBezTo>
                  <a:cubicBezTo>
                    <a:pt x="6460" y="14329"/>
                    <a:pt x="6661" y="14115"/>
                    <a:pt x="5854" y="13687"/>
                  </a:cubicBezTo>
                  <a:cubicBezTo>
                    <a:pt x="5248" y="13046"/>
                    <a:pt x="5854" y="13473"/>
                    <a:pt x="5854" y="13046"/>
                  </a:cubicBezTo>
                  <a:cubicBezTo>
                    <a:pt x="6056" y="12404"/>
                    <a:pt x="5450" y="12404"/>
                    <a:pt x="5854" y="11976"/>
                  </a:cubicBezTo>
                  <a:cubicBezTo>
                    <a:pt x="5854" y="11762"/>
                    <a:pt x="5854" y="11976"/>
                    <a:pt x="5248" y="11762"/>
                  </a:cubicBezTo>
                  <a:cubicBezTo>
                    <a:pt x="4643" y="11335"/>
                    <a:pt x="4037" y="10693"/>
                    <a:pt x="4239" y="10479"/>
                  </a:cubicBezTo>
                  <a:cubicBezTo>
                    <a:pt x="4643" y="10479"/>
                    <a:pt x="4643" y="10051"/>
                    <a:pt x="4239" y="10051"/>
                  </a:cubicBezTo>
                  <a:cubicBezTo>
                    <a:pt x="4037" y="10051"/>
                    <a:pt x="4643" y="9410"/>
                    <a:pt x="4037" y="9624"/>
                  </a:cubicBezTo>
                  <a:cubicBezTo>
                    <a:pt x="3432" y="9624"/>
                    <a:pt x="3633" y="9410"/>
                    <a:pt x="3633" y="8982"/>
                  </a:cubicBezTo>
                  <a:cubicBezTo>
                    <a:pt x="4037" y="8982"/>
                    <a:pt x="3633" y="8982"/>
                    <a:pt x="3432" y="8982"/>
                  </a:cubicBezTo>
                  <a:cubicBezTo>
                    <a:pt x="2826" y="8982"/>
                    <a:pt x="3432" y="8768"/>
                    <a:pt x="3028" y="8768"/>
                  </a:cubicBezTo>
                  <a:cubicBezTo>
                    <a:pt x="2422" y="8768"/>
                    <a:pt x="2422" y="8341"/>
                    <a:pt x="2018" y="8341"/>
                  </a:cubicBezTo>
                  <a:cubicBezTo>
                    <a:pt x="1413" y="8127"/>
                    <a:pt x="1211" y="8127"/>
                    <a:pt x="807" y="8127"/>
                  </a:cubicBezTo>
                  <a:cubicBezTo>
                    <a:pt x="605" y="8341"/>
                    <a:pt x="807" y="8127"/>
                    <a:pt x="202" y="7699"/>
                  </a:cubicBezTo>
                  <a:cubicBezTo>
                    <a:pt x="-404" y="7485"/>
                    <a:pt x="807" y="7485"/>
                    <a:pt x="807" y="7485"/>
                  </a:cubicBezTo>
                  <a:cubicBezTo>
                    <a:pt x="605" y="7057"/>
                    <a:pt x="202" y="7485"/>
                    <a:pt x="202" y="7057"/>
                  </a:cubicBezTo>
                  <a:cubicBezTo>
                    <a:pt x="202" y="7057"/>
                    <a:pt x="807" y="7057"/>
                    <a:pt x="605" y="6844"/>
                  </a:cubicBezTo>
                  <a:cubicBezTo>
                    <a:pt x="202" y="6844"/>
                    <a:pt x="0" y="7057"/>
                    <a:pt x="0" y="6844"/>
                  </a:cubicBezTo>
                  <a:cubicBezTo>
                    <a:pt x="0" y="6416"/>
                    <a:pt x="202" y="5988"/>
                    <a:pt x="807" y="5988"/>
                  </a:cubicBezTo>
                  <a:cubicBezTo>
                    <a:pt x="1413" y="5988"/>
                    <a:pt x="807" y="5774"/>
                    <a:pt x="1413" y="5988"/>
                  </a:cubicBezTo>
                  <a:cubicBezTo>
                    <a:pt x="1817" y="5988"/>
                    <a:pt x="2018" y="5988"/>
                    <a:pt x="2018" y="5774"/>
                  </a:cubicBezTo>
                  <a:cubicBezTo>
                    <a:pt x="1817" y="5347"/>
                    <a:pt x="2018" y="5774"/>
                    <a:pt x="2422" y="5347"/>
                  </a:cubicBezTo>
                  <a:cubicBezTo>
                    <a:pt x="2826" y="5347"/>
                    <a:pt x="3028" y="5988"/>
                    <a:pt x="3432" y="6416"/>
                  </a:cubicBezTo>
                  <a:cubicBezTo>
                    <a:pt x="3432" y="6844"/>
                    <a:pt x="3633" y="5988"/>
                    <a:pt x="4037" y="5988"/>
                  </a:cubicBezTo>
                  <a:cubicBezTo>
                    <a:pt x="4239" y="5774"/>
                    <a:pt x="4037" y="6416"/>
                    <a:pt x="4239" y="5988"/>
                  </a:cubicBezTo>
                  <a:cubicBezTo>
                    <a:pt x="4643" y="5988"/>
                    <a:pt x="4239" y="5988"/>
                    <a:pt x="4643" y="5988"/>
                  </a:cubicBezTo>
                  <a:cubicBezTo>
                    <a:pt x="4845" y="5988"/>
                    <a:pt x="4643" y="6416"/>
                    <a:pt x="5248" y="6416"/>
                  </a:cubicBezTo>
                  <a:cubicBezTo>
                    <a:pt x="5450" y="5988"/>
                    <a:pt x="5248" y="5988"/>
                    <a:pt x="5248" y="5347"/>
                  </a:cubicBezTo>
                  <a:cubicBezTo>
                    <a:pt x="5248" y="5133"/>
                    <a:pt x="5248" y="4491"/>
                    <a:pt x="4845" y="4491"/>
                  </a:cubicBezTo>
                  <a:cubicBezTo>
                    <a:pt x="4643" y="4063"/>
                    <a:pt x="4845" y="4063"/>
                    <a:pt x="4643" y="3850"/>
                  </a:cubicBezTo>
                  <a:cubicBezTo>
                    <a:pt x="4643" y="2994"/>
                    <a:pt x="4845" y="3850"/>
                    <a:pt x="5450" y="3422"/>
                  </a:cubicBezTo>
                  <a:cubicBezTo>
                    <a:pt x="5854" y="3422"/>
                    <a:pt x="5450" y="4491"/>
                    <a:pt x="5854" y="4491"/>
                  </a:cubicBezTo>
                  <a:cubicBezTo>
                    <a:pt x="6661" y="4063"/>
                    <a:pt x="7267" y="4705"/>
                    <a:pt x="7671" y="4491"/>
                  </a:cubicBezTo>
                  <a:cubicBezTo>
                    <a:pt x="7873" y="4063"/>
                    <a:pt x="8276" y="4063"/>
                    <a:pt x="7873" y="4063"/>
                  </a:cubicBezTo>
                  <a:cubicBezTo>
                    <a:pt x="7873" y="4063"/>
                    <a:pt x="7267" y="3850"/>
                    <a:pt x="8478" y="2994"/>
                  </a:cubicBezTo>
                  <a:cubicBezTo>
                    <a:pt x="9689" y="2780"/>
                    <a:pt x="9689" y="2780"/>
                    <a:pt x="10093" y="2352"/>
                  </a:cubicBezTo>
                  <a:cubicBezTo>
                    <a:pt x="10093" y="2139"/>
                    <a:pt x="10497" y="2352"/>
                    <a:pt x="10093" y="2139"/>
                  </a:cubicBezTo>
                  <a:cubicBezTo>
                    <a:pt x="10093" y="1711"/>
                    <a:pt x="10497" y="1711"/>
                    <a:pt x="10093" y="1711"/>
                  </a:cubicBezTo>
                  <a:cubicBezTo>
                    <a:pt x="10093" y="1497"/>
                    <a:pt x="10093" y="1497"/>
                    <a:pt x="10093" y="855"/>
                  </a:cubicBezTo>
                  <a:cubicBezTo>
                    <a:pt x="10093" y="428"/>
                    <a:pt x="10497" y="0"/>
                    <a:pt x="11708" y="0"/>
                  </a:cubicBezTo>
                  <a:cubicBezTo>
                    <a:pt x="12314" y="1497"/>
                    <a:pt x="12516" y="428"/>
                    <a:pt x="12919" y="1069"/>
                  </a:cubicBezTo>
                  <a:cubicBezTo>
                    <a:pt x="13121" y="1711"/>
                    <a:pt x="13121" y="1069"/>
                    <a:pt x="13525" y="1711"/>
                  </a:cubicBezTo>
                  <a:cubicBezTo>
                    <a:pt x="13727" y="2139"/>
                    <a:pt x="14332" y="1711"/>
                    <a:pt x="14332" y="2352"/>
                  </a:cubicBezTo>
                  <a:cubicBezTo>
                    <a:pt x="14736" y="3422"/>
                    <a:pt x="14938" y="2139"/>
                    <a:pt x="15342" y="2352"/>
                  </a:cubicBezTo>
                  <a:cubicBezTo>
                    <a:pt x="15544" y="2352"/>
                    <a:pt x="14938" y="2994"/>
                    <a:pt x="15947" y="3422"/>
                  </a:cubicBezTo>
                  <a:cubicBezTo>
                    <a:pt x="16149" y="3422"/>
                    <a:pt x="16149" y="4063"/>
                    <a:pt x="16755" y="4063"/>
                  </a:cubicBezTo>
                  <a:cubicBezTo>
                    <a:pt x="17360" y="4063"/>
                    <a:pt x="17360" y="4063"/>
                    <a:pt x="17764" y="4063"/>
                  </a:cubicBezTo>
                  <a:cubicBezTo>
                    <a:pt x="18370" y="4063"/>
                    <a:pt x="18168" y="4705"/>
                    <a:pt x="18774" y="4705"/>
                  </a:cubicBezTo>
                  <a:cubicBezTo>
                    <a:pt x="18975" y="4705"/>
                    <a:pt x="18774" y="5133"/>
                    <a:pt x="19379" y="5133"/>
                  </a:cubicBezTo>
                  <a:cubicBezTo>
                    <a:pt x="19985" y="4705"/>
                    <a:pt x="20187" y="5133"/>
                    <a:pt x="20590" y="5347"/>
                  </a:cubicBezTo>
                  <a:cubicBezTo>
                    <a:pt x="21196" y="5347"/>
                    <a:pt x="19581" y="5988"/>
                    <a:pt x="19581" y="8768"/>
                  </a:cubicBezTo>
                  <a:cubicBezTo>
                    <a:pt x="19379" y="9410"/>
                    <a:pt x="18975" y="8768"/>
                    <a:pt x="18975" y="8982"/>
                  </a:cubicBezTo>
                  <a:cubicBezTo>
                    <a:pt x="18774" y="9410"/>
                    <a:pt x="18975" y="9410"/>
                    <a:pt x="18774" y="9624"/>
                  </a:cubicBezTo>
                  <a:cubicBezTo>
                    <a:pt x="18370" y="9624"/>
                    <a:pt x="18774" y="10051"/>
                    <a:pt x="18168" y="10479"/>
                  </a:cubicBezTo>
                  <a:cubicBezTo>
                    <a:pt x="17764" y="10479"/>
                    <a:pt x="18370" y="10693"/>
                    <a:pt x="17764" y="11121"/>
                  </a:cubicBezTo>
                  <a:cubicBezTo>
                    <a:pt x="17159" y="11335"/>
                    <a:pt x="17764" y="11762"/>
                    <a:pt x="17360" y="11976"/>
                  </a:cubicBezTo>
                  <a:cubicBezTo>
                    <a:pt x="16755" y="12404"/>
                    <a:pt x="17159" y="12404"/>
                    <a:pt x="17360" y="12404"/>
                  </a:cubicBezTo>
                  <a:cubicBezTo>
                    <a:pt x="18168" y="11976"/>
                    <a:pt x="17360" y="11762"/>
                    <a:pt x="18168" y="11762"/>
                  </a:cubicBezTo>
                  <a:cubicBezTo>
                    <a:pt x="18774" y="11335"/>
                    <a:pt x="18370" y="11976"/>
                    <a:pt x="18370" y="12404"/>
                  </a:cubicBezTo>
                  <a:cubicBezTo>
                    <a:pt x="18370" y="12404"/>
                    <a:pt x="18774" y="12404"/>
                    <a:pt x="18774" y="13046"/>
                  </a:cubicBezTo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Italy">
              <a:extLst>
                <a:ext uri="{FF2B5EF4-FFF2-40B4-BE49-F238E27FC236}">
                  <a16:creationId xmlns:a16="http://schemas.microsoft.com/office/drawing/2014/main" id="{03568C26-805C-3BC0-8D4C-B07A315523A4}"/>
                </a:ext>
              </a:extLst>
            </p:cNvPr>
            <p:cNvSpPr/>
            <p:nvPr/>
          </p:nvSpPr>
          <p:spPr>
            <a:xfrm>
              <a:off x="4571873" y="1731605"/>
              <a:ext cx="312476" cy="38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341" extrusionOk="0">
                  <a:moveTo>
                    <a:pt x="11943" y="2746"/>
                  </a:moveTo>
                  <a:cubicBezTo>
                    <a:pt x="11502" y="3112"/>
                    <a:pt x="11943" y="2563"/>
                    <a:pt x="11282" y="2746"/>
                  </a:cubicBezTo>
                  <a:cubicBezTo>
                    <a:pt x="10400" y="3112"/>
                    <a:pt x="10400" y="3661"/>
                    <a:pt x="10180" y="3478"/>
                  </a:cubicBezTo>
                  <a:cubicBezTo>
                    <a:pt x="9739" y="3112"/>
                    <a:pt x="9519" y="3661"/>
                    <a:pt x="9739" y="4027"/>
                  </a:cubicBezTo>
                  <a:cubicBezTo>
                    <a:pt x="10180" y="4210"/>
                    <a:pt x="10400" y="4576"/>
                    <a:pt x="10180" y="4759"/>
                  </a:cubicBezTo>
                  <a:cubicBezTo>
                    <a:pt x="9519" y="4759"/>
                    <a:pt x="9739" y="6041"/>
                    <a:pt x="10400" y="6590"/>
                  </a:cubicBezTo>
                  <a:cubicBezTo>
                    <a:pt x="11282" y="6773"/>
                    <a:pt x="11502" y="7322"/>
                    <a:pt x="11943" y="7322"/>
                  </a:cubicBezTo>
                  <a:cubicBezTo>
                    <a:pt x="12604" y="7322"/>
                    <a:pt x="12164" y="8786"/>
                    <a:pt x="14147" y="10434"/>
                  </a:cubicBezTo>
                  <a:cubicBezTo>
                    <a:pt x="14809" y="11166"/>
                    <a:pt x="17453" y="10434"/>
                    <a:pt x="16572" y="11349"/>
                  </a:cubicBezTo>
                  <a:cubicBezTo>
                    <a:pt x="15470" y="11898"/>
                    <a:pt x="18115" y="12264"/>
                    <a:pt x="18556" y="12447"/>
                  </a:cubicBezTo>
                  <a:cubicBezTo>
                    <a:pt x="18556" y="12814"/>
                    <a:pt x="18996" y="12997"/>
                    <a:pt x="19658" y="13363"/>
                  </a:cubicBezTo>
                  <a:cubicBezTo>
                    <a:pt x="19878" y="13729"/>
                    <a:pt x="20980" y="13912"/>
                    <a:pt x="20539" y="14461"/>
                  </a:cubicBezTo>
                  <a:cubicBezTo>
                    <a:pt x="20539" y="15010"/>
                    <a:pt x="20980" y="15010"/>
                    <a:pt x="20319" y="15010"/>
                  </a:cubicBezTo>
                  <a:cubicBezTo>
                    <a:pt x="19658" y="15010"/>
                    <a:pt x="19878" y="13912"/>
                    <a:pt x="19217" y="13912"/>
                  </a:cubicBezTo>
                  <a:cubicBezTo>
                    <a:pt x="18556" y="13912"/>
                    <a:pt x="18556" y="13729"/>
                    <a:pt x="17894" y="13912"/>
                  </a:cubicBezTo>
                  <a:cubicBezTo>
                    <a:pt x="17233" y="14278"/>
                    <a:pt x="17453" y="14461"/>
                    <a:pt x="17233" y="14827"/>
                  </a:cubicBezTo>
                  <a:cubicBezTo>
                    <a:pt x="16792" y="15376"/>
                    <a:pt x="17233" y="15376"/>
                    <a:pt x="17453" y="15559"/>
                  </a:cubicBezTo>
                  <a:cubicBezTo>
                    <a:pt x="18115" y="15559"/>
                    <a:pt x="18996" y="16475"/>
                    <a:pt x="17894" y="16841"/>
                  </a:cubicBezTo>
                  <a:cubicBezTo>
                    <a:pt x="17233" y="17390"/>
                    <a:pt x="17453" y="17573"/>
                    <a:pt x="17233" y="18122"/>
                  </a:cubicBezTo>
                  <a:cubicBezTo>
                    <a:pt x="16572" y="18488"/>
                    <a:pt x="16572" y="19403"/>
                    <a:pt x="15911" y="18671"/>
                  </a:cubicBezTo>
                  <a:cubicBezTo>
                    <a:pt x="15470" y="18671"/>
                    <a:pt x="15470" y="18488"/>
                    <a:pt x="15911" y="17939"/>
                  </a:cubicBezTo>
                  <a:cubicBezTo>
                    <a:pt x="16131" y="17573"/>
                    <a:pt x="15911" y="17573"/>
                    <a:pt x="16131" y="17390"/>
                  </a:cubicBezTo>
                  <a:cubicBezTo>
                    <a:pt x="16572" y="17024"/>
                    <a:pt x="16572" y="17024"/>
                    <a:pt x="16131" y="15559"/>
                  </a:cubicBezTo>
                  <a:cubicBezTo>
                    <a:pt x="15911" y="14461"/>
                    <a:pt x="15470" y="14827"/>
                    <a:pt x="14809" y="14461"/>
                  </a:cubicBezTo>
                  <a:cubicBezTo>
                    <a:pt x="13927" y="13912"/>
                    <a:pt x="14809" y="13363"/>
                    <a:pt x="13927" y="13363"/>
                  </a:cubicBezTo>
                  <a:cubicBezTo>
                    <a:pt x="13266" y="13729"/>
                    <a:pt x="13927" y="12997"/>
                    <a:pt x="13266" y="12997"/>
                  </a:cubicBezTo>
                  <a:cubicBezTo>
                    <a:pt x="12604" y="12997"/>
                    <a:pt x="12825" y="12264"/>
                    <a:pt x="12164" y="12264"/>
                  </a:cubicBezTo>
                  <a:cubicBezTo>
                    <a:pt x="11502" y="12264"/>
                    <a:pt x="10400" y="11898"/>
                    <a:pt x="9739" y="11166"/>
                  </a:cubicBezTo>
                  <a:cubicBezTo>
                    <a:pt x="9078" y="10434"/>
                    <a:pt x="9078" y="11166"/>
                    <a:pt x="8858" y="10434"/>
                  </a:cubicBezTo>
                  <a:cubicBezTo>
                    <a:pt x="8858" y="9702"/>
                    <a:pt x="7756" y="9885"/>
                    <a:pt x="7756" y="9702"/>
                  </a:cubicBezTo>
                  <a:cubicBezTo>
                    <a:pt x="7756" y="9336"/>
                    <a:pt x="7756" y="9336"/>
                    <a:pt x="7094" y="8786"/>
                  </a:cubicBezTo>
                  <a:cubicBezTo>
                    <a:pt x="6433" y="8603"/>
                    <a:pt x="7094" y="8237"/>
                    <a:pt x="6433" y="7688"/>
                  </a:cubicBezTo>
                  <a:cubicBezTo>
                    <a:pt x="6213" y="7322"/>
                    <a:pt x="6433" y="6224"/>
                    <a:pt x="5551" y="6224"/>
                  </a:cubicBezTo>
                  <a:cubicBezTo>
                    <a:pt x="4890" y="6590"/>
                    <a:pt x="4449" y="5308"/>
                    <a:pt x="3568" y="5675"/>
                  </a:cubicBezTo>
                  <a:cubicBezTo>
                    <a:pt x="2686" y="6041"/>
                    <a:pt x="3568" y="6590"/>
                    <a:pt x="1364" y="7139"/>
                  </a:cubicBezTo>
                  <a:cubicBezTo>
                    <a:pt x="1364" y="6773"/>
                    <a:pt x="2025" y="6224"/>
                    <a:pt x="1804" y="6041"/>
                  </a:cubicBezTo>
                  <a:cubicBezTo>
                    <a:pt x="1804" y="6041"/>
                    <a:pt x="702" y="6590"/>
                    <a:pt x="482" y="5675"/>
                  </a:cubicBezTo>
                  <a:cubicBezTo>
                    <a:pt x="41" y="5125"/>
                    <a:pt x="1364" y="5125"/>
                    <a:pt x="482" y="4576"/>
                  </a:cubicBezTo>
                  <a:cubicBezTo>
                    <a:pt x="-620" y="4027"/>
                    <a:pt x="482" y="4210"/>
                    <a:pt x="702" y="3661"/>
                  </a:cubicBezTo>
                  <a:cubicBezTo>
                    <a:pt x="1143" y="3478"/>
                    <a:pt x="41" y="3112"/>
                    <a:pt x="482" y="2563"/>
                  </a:cubicBezTo>
                  <a:cubicBezTo>
                    <a:pt x="702" y="2563"/>
                    <a:pt x="702" y="2563"/>
                    <a:pt x="1364" y="2563"/>
                  </a:cubicBezTo>
                  <a:cubicBezTo>
                    <a:pt x="1804" y="2197"/>
                    <a:pt x="1804" y="2563"/>
                    <a:pt x="2466" y="2197"/>
                  </a:cubicBezTo>
                  <a:cubicBezTo>
                    <a:pt x="3127" y="1647"/>
                    <a:pt x="2466" y="1647"/>
                    <a:pt x="2686" y="1647"/>
                  </a:cubicBezTo>
                  <a:cubicBezTo>
                    <a:pt x="2686" y="1464"/>
                    <a:pt x="3127" y="1098"/>
                    <a:pt x="3127" y="1464"/>
                  </a:cubicBezTo>
                  <a:cubicBezTo>
                    <a:pt x="3127" y="1464"/>
                    <a:pt x="3127" y="1647"/>
                    <a:pt x="3568" y="2014"/>
                  </a:cubicBezTo>
                  <a:cubicBezTo>
                    <a:pt x="3788" y="2197"/>
                    <a:pt x="3788" y="2746"/>
                    <a:pt x="4229" y="2563"/>
                  </a:cubicBezTo>
                  <a:cubicBezTo>
                    <a:pt x="4449" y="2563"/>
                    <a:pt x="3788" y="2197"/>
                    <a:pt x="4449" y="2014"/>
                  </a:cubicBezTo>
                  <a:cubicBezTo>
                    <a:pt x="4890" y="1647"/>
                    <a:pt x="4449" y="1098"/>
                    <a:pt x="4890" y="1098"/>
                  </a:cubicBezTo>
                  <a:cubicBezTo>
                    <a:pt x="5111" y="1098"/>
                    <a:pt x="5111" y="1647"/>
                    <a:pt x="5551" y="1647"/>
                  </a:cubicBezTo>
                  <a:cubicBezTo>
                    <a:pt x="5772" y="1464"/>
                    <a:pt x="5772" y="2014"/>
                    <a:pt x="6213" y="1647"/>
                  </a:cubicBezTo>
                  <a:cubicBezTo>
                    <a:pt x="6433" y="1647"/>
                    <a:pt x="5772" y="1098"/>
                    <a:pt x="6213" y="1098"/>
                  </a:cubicBezTo>
                  <a:cubicBezTo>
                    <a:pt x="6213" y="915"/>
                    <a:pt x="6433" y="1464"/>
                    <a:pt x="6874" y="1098"/>
                  </a:cubicBezTo>
                  <a:cubicBezTo>
                    <a:pt x="6874" y="1098"/>
                    <a:pt x="6433" y="915"/>
                    <a:pt x="6874" y="183"/>
                  </a:cubicBezTo>
                  <a:cubicBezTo>
                    <a:pt x="7094" y="183"/>
                    <a:pt x="7094" y="915"/>
                    <a:pt x="7535" y="549"/>
                  </a:cubicBezTo>
                  <a:cubicBezTo>
                    <a:pt x="7756" y="549"/>
                    <a:pt x="7756" y="183"/>
                    <a:pt x="8196" y="183"/>
                  </a:cubicBezTo>
                  <a:cubicBezTo>
                    <a:pt x="8417" y="0"/>
                    <a:pt x="8417" y="183"/>
                    <a:pt x="9078" y="0"/>
                  </a:cubicBezTo>
                  <a:cubicBezTo>
                    <a:pt x="10180" y="0"/>
                    <a:pt x="9519" y="0"/>
                    <a:pt x="9519" y="183"/>
                  </a:cubicBezTo>
                  <a:cubicBezTo>
                    <a:pt x="9739" y="183"/>
                    <a:pt x="9739" y="183"/>
                    <a:pt x="9739" y="549"/>
                  </a:cubicBezTo>
                  <a:cubicBezTo>
                    <a:pt x="9739" y="915"/>
                    <a:pt x="10400" y="1098"/>
                    <a:pt x="12164" y="1098"/>
                  </a:cubicBezTo>
                  <a:cubicBezTo>
                    <a:pt x="12164" y="1464"/>
                    <a:pt x="11943" y="1464"/>
                    <a:pt x="11943" y="1647"/>
                  </a:cubicBezTo>
                  <a:cubicBezTo>
                    <a:pt x="11943" y="2014"/>
                    <a:pt x="12604" y="1647"/>
                    <a:pt x="12164" y="2014"/>
                  </a:cubicBezTo>
                  <a:cubicBezTo>
                    <a:pt x="11943" y="2197"/>
                    <a:pt x="11943" y="2563"/>
                    <a:pt x="12164" y="2563"/>
                  </a:cubicBezTo>
                  <a:cubicBezTo>
                    <a:pt x="12604" y="2746"/>
                    <a:pt x="12825" y="3112"/>
                    <a:pt x="12164" y="3112"/>
                  </a:cubicBezTo>
                  <a:cubicBezTo>
                    <a:pt x="12164" y="3112"/>
                    <a:pt x="12604" y="2746"/>
                    <a:pt x="11943" y="2746"/>
                  </a:cubicBezTo>
                  <a:close/>
                  <a:moveTo>
                    <a:pt x="11282" y="19586"/>
                  </a:moveTo>
                  <a:cubicBezTo>
                    <a:pt x="11502" y="19953"/>
                    <a:pt x="12164" y="20502"/>
                    <a:pt x="12825" y="20502"/>
                  </a:cubicBezTo>
                  <a:cubicBezTo>
                    <a:pt x="13486" y="20502"/>
                    <a:pt x="13486" y="21051"/>
                    <a:pt x="14147" y="21051"/>
                  </a:cubicBezTo>
                  <a:cubicBezTo>
                    <a:pt x="14809" y="21234"/>
                    <a:pt x="14809" y="21600"/>
                    <a:pt x="14809" y="21051"/>
                  </a:cubicBezTo>
                  <a:cubicBezTo>
                    <a:pt x="14809" y="20685"/>
                    <a:pt x="15249" y="20136"/>
                    <a:pt x="14809" y="19953"/>
                  </a:cubicBezTo>
                  <a:cubicBezTo>
                    <a:pt x="14588" y="19953"/>
                    <a:pt x="15470" y="18488"/>
                    <a:pt x="15470" y="18122"/>
                  </a:cubicBezTo>
                  <a:cubicBezTo>
                    <a:pt x="15911" y="17939"/>
                    <a:pt x="14809" y="18488"/>
                    <a:pt x="14588" y="18488"/>
                  </a:cubicBezTo>
                  <a:cubicBezTo>
                    <a:pt x="13927" y="18122"/>
                    <a:pt x="12825" y="19037"/>
                    <a:pt x="11943" y="18488"/>
                  </a:cubicBezTo>
                  <a:cubicBezTo>
                    <a:pt x="11282" y="17573"/>
                    <a:pt x="11282" y="19037"/>
                    <a:pt x="10841" y="18488"/>
                  </a:cubicBezTo>
                  <a:cubicBezTo>
                    <a:pt x="10400" y="18122"/>
                    <a:pt x="10180" y="18488"/>
                    <a:pt x="10180" y="19037"/>
                  </a:cubicBezTo>
                  <a:cubicBezTo>
                    <a:pt x="10180" y="19586"/>
                    <a:pt x="10400" y="19586"/>
                    <a:pt x="11282" y="19586"/>
                  </a:cubicBezTo>
                  <a:close/>
                  <a:moveTo>
                    <a:pt x="3127" y="14461"/>
                  </a:moveTo>
                  <a:cubicBezTo>
                    <a:pt x="3127" y="15010"/>
                    <a:pt x="3568" y="14827"/>
                    <a:pt x="3127" y="15376"/>
                  </a:cubicBezTo>
                  <a:cubicBezTo>
                    <a:pt x="2686" y="16108"/>
                    <a:pt x="3127" y="17024"/>
                    <a:pt x="3788" y="16841"/>
                  </a:cubicBezTo>
                  <a:cubicBezTo>
                    <a:pt x="4449" y="16841"/>
                    <a:pt x="4229" y="16108"/>
                    <a:pt x="4449" y="16475"/>
                  </a:cubicBezTo>
                  <a:cubicBezTo>
                    <a:pt x="5111" y="16475"/>
                    <a:pt x="5111" y="16475"/>
                    <a:pt x="5551" y="15376"/>
                  </a:cubicBezTo>
                  <a:cubicBezTo>
                    <a:pt x="5551" y="14278"/>
                    <a:pt x="4890" y="14278"/>
                    <a:pt x="5551" y="13912"/>
                  </a:cubicBezTo>
                  <a:cubicBezTo>
                    <a:pt x="5772" y="13729"/>
                    <a:pt x="5551" y="12814"/>
                    <a:pt x="5111" y="12447"/>
                  </a:cubicBezTo>
                  <a:cubicBezTo>
                    <a:pt x="4890" y="12264"/>
                    <a:pt x="4890" y="11898"/>
                    <a:pt x="3788" y="12814"/>
                  </a:cubicBezTo>
                  <a:cubicBezTo>
                    <a:pt x="2686" y="13363"/>
                    <a:pt x="2466" y="12264"/>
                    <a:pt x="2466" y="12997"/>
                  </a:cubicBezTo>
                  <a:cubicBezTo>
                    <a:pt x="2466" y="13729"/>
                    <a:pt x="3127" y="13729"/>
                    <a:pt x="3127" y="14461"/>
                  </a:cubicBezTo>
                  <a:close/>
                </a:path>
              </a:pathLst>
            </a:custGeom>
            <a:solidFill>
              <a:srgbClr val="A59988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5" name="Forma libre: forma 328">
            <a:extLst>
              <a:ext uri="{FF2B5EF4-FFF2-40B4-BE49-F238E27FC236}">
                <a16:creationId xmlns:a16="http://schemas.microsoft.com/office/drawing/2014/main" id="{0B978122-34F4-BA70-66FA-0147F2F4A7C7}"/>
              </a:ext>
            </a:extLst>
          </p:cNvPr>
          <p:cNvSpPr/>
          <p:nvPr/>
        </p:nvSpPr>
        <p:spPr>
          <a:xfrm>
            <a:off x="817721" y="4353235"/>
            <a:ext cx="3523172" cy="49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A59988"/>
            </a:solidFill>
            <a:prstDash val="dash"/>
            <a:miter/>
            <a:tailEnd type="oval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Forma libre: forma 329">
            <a:extLst>
              <a:ext uri="{FF2B5EF4-FFF2-40B4-BE49-F238E27FC236}">
                <a16:creationId xmlns:a16="http://schemas.microsoft.com/office/drawing/2014/main" id="{0ED25CD7-09E4-3DED-77F7-886F2FF8721F}"/>
              </a:ext>
            </a:extLst>
          </p:cNvPr>
          <p:cNvSpPr/>
          <p:nvPr/>
        </p:nvSpPr>
        <p:spPr>
          <a:xfrm flipV="1">
            <a:off x="1434435" y="1836366"/>
            <a:ext cx="2613823" cy="1036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A59988"/>
            </a:solidFill>
            <a:prstDash val="dash"/>
            <a:miter/>
            <a:tailEnd type="oval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Forma libre: forma 330">
            <a:extLst>
              <a:ext uri="{FF2B5EF4-FFF2-40B4-BE49-F238E27FC236}">
                <a16:creationId xmlns:a16="http://schemas.microsoft.com/office/drawing/2014/main" id="{7C8BAD1E-B26A-3CDB-D0CB-C8181C9058A3}"/>
              </a:ext>
            </a:extLst>
          </p:cNvPr>
          <p:cNvSpPr/>
          <p:nvPr/>
        </p:nvSpPr>
        <p:spPr>
          <a:xfrm flipH="1">
            <a:off x="5717950" y="5500073"/>
            <a:ext cx="2545975" cy="938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A59988"/>
            </a:solidFill>
            <a:prstDash val="dash"/>
            <a:miter/>
            <a:tailEnd type="oval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Conector recto 332">
            <a:extLst>
              <a:ext uri="{FF2B5EF4-FFF2-40B4-BE49-F238E27FC236}">
                <a16:creationId xmlns:a16="http://schemas.microsoft.com/office/drawing/2014/main" id="{7478B385-E3C5-05B2-FEE6-B3E6901BCF90}"/>
              </a:ext>
            </a:extLst>
          </p:cNvPr>
          <p:cNvSpPr/>
          <p:nvPr/>
        </p:nvSpPr>
        <p:spPr>
          <a:xfrm>
            <a:off x="9831861" y="3782865"/>
            <a:ext cx="3568741" cy="1"/>
          </a:xfrm>
          <a:prstGeom prst="line">
            <a:avLst/>
          </a:prstGeom>
          <a:ln w="12700">
            <a:solidFill>
              <a:srgbClr val="A59988"/>
            </a:solidFill>
            <a:prstDash val="dash"/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2" name="Imagen 4" descr="Imagen 4">
            <a:extLst>
              <a:ext uri="{FF2B5EF4-FFF2-40B4-BE49-F238E27FC236}">
                <a16:creationId xmlns:a16="http://schemas.microsoft.com/office/drawing/2014/main" id="{5E3F093A-CF7B-799A-00C6-EC1E4EF2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370" y="384273"/>
            <a:ext cx="1794650" cy="12957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703790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012AF37-1C15-B655-A8EB-3B4768F27E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6E89CE-6901-04A1-9B90-5C20D0E12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AFDD11-5EC9-B17C-7AF4-6E9320F68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407AE4-788B-2EB1-9810-A0036EA6B6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B71CC1E-797C-D723-5574-319880F304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F7B4CDC-B91E-38BB-28A6-5ACE69168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A7525DA-19C4-A353-01FB-82C731415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00869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Imagen 46" descr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80" y="-1963174"/>
            <a:ext cx="13161960" cy="9500184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Rectángulo 38"/>
          <p:cNvSpPr/>
          <p:nvPr/>
        </p:nvSpPr>
        <p:spPr>
          <a:xfrm>
            <a:off x="-2" y="1077617"/>
            <a:ext cx="2445013" cy="6074366"/>
          </a:xfrm>
          <a:prstGeom prst="rect">
            <a:avLst/>
          </a:prstGeom>
          <a:solidFill>
            <a:srgbClr val="F2F1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5" name="Imagen 36" descr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36" y="2415270"/>
            <a:ext cx="4922072" cy="1935173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CuadroTexto 42"/>
          <p:cNvSpPr txBox="1"/>
          <p:nvPr/>
        </p:nvSpPr>
        <p:spPr>
          <a:xfrm>
            <a:off x="11403552" y="7565880"/>
            <a:ext cx="2498046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OFFICIAL PARTNER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41AD08B0-AB64-6CB0-9382-7E5D0F280D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4480" y="6610736"/>
            <a:ext cx="1997860" cy="834058"/>
          </a:xfrm>
          <a:prstGeom prst="rect">
            <a:avLst/>
          </a:prstGeom>
        </p:spPr>
      </p:pic>
      <p:pic>
        <p:nvPicPr>
          <p:cNvPr id="7" name="Image 6" descr="Une image contenant capture d’écran, noir, obscurité, noir et blanc&#10;&#10;Description générée automatiquement">
            <a:extLst>
              <a:ext uri="{FF2B5EF4-FFF2-40B4-BE49-F238E27FC236}">
                <a16:creationId xmlns:a16="http://schemas.microsoft.com/office/drawing/2014/main" id="{5227AE98-773A-B491-BC6C-EF0892C46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8" y="1077617"/>
            <a:ext cx="1860248" cy="71519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49C74-CB2A-1D99-BDC0-643D93DE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ECBF9F-9CE8-952F-E0FD-D204B702B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117EF-B089-E845-68CB-9263E0DEC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8DC9C0-810E-6710-B7BE-81E37A2CD5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296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349A1A-1A99-D2D6-159E-24B157066F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4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DD40AC-D9A9-7D10-E4C6-60749D148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C016E-F117-0098-96EF-817D7E968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45719A-7B0D-A091-FAED-98C5AF891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7830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uadroTexto 2"/>
          <p:cNvSpPr txBox="1"/>
          <p:nvPr/>
        </p:nvSpPr>
        <p:spPr>
          <a:xfrm>
            <a:off x="1442207" y="4962469"/>
            <a:ext cx="5332649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Biography</a:t>
            </a:r>
          </a:p>
        </p:txBody>
      </p:sp>
      <p:sp>
        <p:nvSpPr>
          <p:cNvPr id="134" name="Marcador de número de diapositiva 1"/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35" name="CuadroTexto 9"/>
          <p:cNvSpPr txBox="1"/>
          <p:nvPr/>
        </p:nvSpPr>
        <p:spPr>
          <a:xfrm>
            <a:off x="6268939" y="7700640"/>
            <a:ext cx="209252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1100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 and Last Name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uadroTexto 2"/>
          <p:cNvSpPr txBox="1"/>
          <p:nvPr/>
        </p:nvSpPr>
        <p:spPr>
          <a:xfrm>
            <a:off x="1442207" y="4962469"/>
            <a:ext cx="5332649" cy="1648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Motivation &amp; Criteria</a:t>
            </a:r>
          </a:p>
        </p:txBody>
      </p:sp>
      <p:sp>
        <p:nvSpPr>
          <p:cNvPr id="139" name="Marcador de número de diapositiva 1"/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40" name="CuadroTexto 9"/>
          <p:cNvSpPr txBox="1"/>
          <p:nvPr/>
        </p:nvSpPr>
        <p:spPr>
          <a:xfrm>
            <a:off x="6268939" y="7700640"/>
            <a:ext cx="209252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1100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 and Last Name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42" y="-350920"/>
            <a:ext cx="12999278" cy="938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CuadroTexto 2"/>
          <p:cNvSpPr txBox="1"/>
          <p:nvPr/>
        </p:nvSpPr>
        <p:spPr>
          <a:xfrm>
            <a:off x="1442207" y="4962469"/>
            <a:ext cx="5332649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Projects</a:t>
            </a:r>
          </a:p>
        </p:txBody>
      </p:sp>
      <p:sp>
        <p:nvSpPr>
          <p:cNvPr id="144" name="Marcador de número de diapositiva 1"/>
          <p:cNvSpPr txBox="1">
            <a:spLocks noGrp="1"/>
          </p:cNvSpPr>
          <p:nvPr>
            <p:ph type="sldNum" sz="quarter" idx="2"/>
          </p:nvPr>
        </p:nvSpPr>
        <p:spPr>
          <a:xfrm>
            <a:off x="14022998" y="7691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45" name="CuadroTexto 9"/>
          <p:cNvSpPr txBox="1"/>
          <p:nvPr/>
        </p:nvSpPr>
        <p:spPr>
          <a:xfrm>
            <a:off x="6268939" y="7700640"/>
            <a:ext cx="209252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1100">
                <a:solidFill>
                  <a:srgbClr val="A599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 and Last Name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A2C51-1890-9D76-F7E0-373C9740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287B63-B8B5-BEEB-2F29-FD0161654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8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BF8D56-B17A-85C4-176C-C88BE4A31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BE9FC1-04DB-8F1F-B42C-E8AB13B7B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Gráfico 9">
            <a:extLst>
              <a:ext uri="{FF2B5EF4-FFF2-40B4-BE49-F238E27FC236}">
                <a16:creationId xmlns:a16="http://schemas.microsoft.com/office/drawing/2014/main" id="{D2CD8CC1-5F96-ED4D-320C-C8C3011EDF71}"/>
              </a:ext>
            </a:extLst>
          </p:cNvPr>
          <p:cNvSpPr/>
          <p:nvPr/>
        </p:nvSpPr>
        <p:spPr>
          <a:xfrm>
            <a:off x="-1061979" y="1108076"/>
            <a:ext cx="7717423" cy="5708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A7870711-9F95-DEFB-A8B2-BD10AF676A31}"/>
              </a:ext>
            </a:extLst>
          </p:cNvPr>
          <p:cNvSpPr txBox="1"/>
          <p:nvPr/>
        </p:nvSpPr>
        <p:spPr>
          <a:xfrm>
            <a:off x="-2775843" y="2465693"/>
            <a:ext cx="123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portrait</a:t>
            </a:r>
            <a:endParaRPr lang="es-ES" sz="14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900x670px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84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49D6-0743-5868-577A-78AD5D72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51F25C-0C65-7248-6394-4EBB43F5FC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9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8B22CE-48C5-1551-F2D0-191A1E49A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6377C1-C755-0ACC-1632-0E89BEFB1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1891BF-919A-1A89-9B24-3C745A53B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Gráfico 9">
            <a:extLst>
              <a:ext uri="{FF2B5EF4-FFF2-40B4-BE49-F238E27FC236}">
                <a16:creationId xmlns:a16="http://schemas.microsoft.com/office/drawing/2014/main" id="{CD5772D0-218F-0B7A-999E-2D8D7D438A56}"/>
              </a:ext>
            </a:extLst>
          </p:cNvPr>
          <p:cNvSpPr/>
          <p:nvPr/>
        </p:nvSpPr>
        <p:spPr>
          <a:xfrm>
            <a:off x="-986410" y="817521"/>
            <a:ext cx="5608316" cy="414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91" y="0"/>
                </a:moveTo>
                <a:lnTo>
                  <a:pt x="9181" y="0"/>
                </a:lnTo>
                <a:lnTo>
                  <a:pt x="9181" y="5605"/>
                </a:lnTo>
                <a:lnTo>
                  <a:pt x="4838" y="1924"/>
                </a:lnTo>
                <a:lnTo>
                  <a:pt x="0" y="3967"/>
                </a:lnTo>
                <a:lnTo>
                  <a:pt x="200" y="16259"/>
                </a:lnTo>
                <a:lnTo>
                  <a:pt x="12029" y="21600"/>
                </a:lnTo>
                <a:lnTo>
                  <a:pt x="14359" y="20690"/>
                </a:lnTo>
                <a:lnTo>
                  <a:pt x="14359" y="15782"/>
                </a:lnTo>
                <a:lnTo>
                  <a:pt x="15391" y="17211"/>
                </a:lnTo>
                <a:lnTo>
                  <a:pt x="21600" y="17211"/>
                </a:lnTo>
                <a:lnTo>
                  <a:pt x="21600" y="8606"/>
                </a:lnTo>
                <a:lnTo>
                  <a:pt x="15391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A7870711-9F95-DEFB-A8B2-BD10AF676A31}"/>
              </a:ext>
            </a:extLst>
          </p:cNvPr>
          <p:cNvSpPr txBox="1"/>
          <p:nvPr/>
        </p:nvSpPr>
        <p:spPr>
          <a:xfrm>
            <a:off x="-2775843" y="2465693"/>
            <a:ext cx="1239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portrait</a:t>
            </a:r>
            <a:endParaRPr lang="es-ES" sz="14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900x670px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209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231</Words>
  <Application>Microsoft Macintosh PowerPoint</Application>
  <PresentationFormat>Personnalisé</PresentationFormat>
  <Paragraphs>60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Tema de Office</vt:lpstr>
      <vt:lpstr>1_Tema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Reider, Penelope</dc:creator>
  <cp:lastModifiedBy>Anne-Charlotte Masson</cp:lastModifiedBy>
  <cp:revision>92</cp:revision>
  <dcterms:modified xsi:type="dcterms:W3CDTF">2024-10-02T12:16:38Z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b93817-6562-419b-b44f-773f7f29545e_Enabled">
    <vt:lpwstr>true</vt:lpwstr>
  </property>
  <property fmtid="{D5CDD505-2E9C-101B-9397-08002B2CF9AE}" pid="3" name="MSIP_Label_deb93817-6562-419b-b44f-773f7f29545e_SetDate">
    <vt:lpwstr>2024-09-23T13:19:50Z</vt:lpwstr>
  </property>
  <property fmtid="{D5CDD505-2E9C-101B-9397-08002B2CF9AE}" pid="4" name="MSIP_Label_deb93817-6562-419b-b44f-773f7f29545e_Method">
    <vt:lpwstr>Standard</vt:lpwstr>
  </property>
  <property fmtid="{D5CDD505-2E9C-101B-9397-08002B2CF9AE}" pid="5" name="MSIP_Label_deb93817-6562-419b-b44f-773f7f29545e_Name">
    <vt:lpwstr>Restricted EGG</vt:lpwstr>
  </property>
  <property fmtid="{D5CDD505-2E9C-101B-9397-08002B2CF9AE}" pid="6" name="MSIP_Label_deb93817-6562-419b-b44f-773f7f29545e_SiteId">
    <vt:lpwstr>d7cf4d3e-2f8c-4729-8e50-e1bfa3da8148</vt:lpwstr>
  </property>
  <property fmtid="{D5CDD505-2E9C-101B-9397-08002B2CF9AE}" pid="7" name="MSIP_Label_deb93817-6562-419b-b44f-773f7f29545e_ActionId">
    <vt:lpwstr>1e61e0fe-b92e-4ed2-a3c4-85df9389789d</vt:lpwstr>
  </property>
  <property fmtid="{D5CDD505-2E9C-101B-9397-08002B2CF9AE}" pid="8" name="MSIP_Label_deb93817-6562-419b-b44f-773f7f29545e_ContentBits">
    <vt:lpwstr>0</vt:lpwstr>
  </property>
</Properties>
</file>